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0" r:id="rId4"/>
  </p:sldMasterIdLst>
  <p:notesMasterIdLst>
    <p:notesMasterId r:id="rId20"/>
  </p:notesMasterIdLst>
  <p:sldIdLst>
    <p:sldId id="301" r:id="rId5"/>
    <p:sldId id="303" r:id="rId6"/>
    <p:sldId id="305" r:id="rId7"/>
    <p:sldId id="302" r:id="rId8"/>
    <p:sldId id="327" r:id="rId9"/>
    <p:sldId id="306" r:id="rId10"/>
    <p:sldId id="308" r:id="rId11"/>
    <p:sldId id="314" r:id="rId12"/>
    <p:sldId id="328" r:id="rId13"/>
    <p:sldId id="329" r:id="rId14"/>
    <p:sldId id="330" r:id="rId15"/>
    <p:sldId id="331" r:id="rId16"/>
    <p:sldId id="332" r:id="rId17"/>
    <p:sldId id="325" r:id="rId18"/>
    <p:sldId id="326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bel Taylor" initials="IT" lastIdx="3" clrIdx="0">
    <p:extLst>
      <p:ext uri="{19B8F6BF-5375-455C-9EA6-DF929625EA0E}">
        <p15:presenceInfo xmlns:p15="http://schemas.microsoft.com/office/powerpoint/2012/main" userId="S::itaylor@acog.org::1ff3c72b-3914-4f87-a182-6ad0d8f76b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99B"/>
    <a:srgbClr val="CE0058"/>
    <a:srgbClr val="FE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B08C6A-FC26-DC5E-6689-990431246396}" v="5" dt="2022-01-25T16:19:34.062"/>
    <p1510:client id="{85996A45-9B36-577E-27BD-6035127BE468}" v="1" dt="2022-01-24T17:38:20.165"/>
    <p1510:client id="{BB28548D-8D4C-4882-BC37-689BAC428AF0}" v="7227" dt="2022-01-24T21:10:36.693"/>
    <p1510:client id="{F46E17B2-B385-BF8F-67DB-CFD1C1EC29BA}" v="54" dt="2022-01-24T18:41:59.070"/>
    <p1510:client id="{F8A1C775-21FA-47F1-94A3-C9CA66BF56AF}" v="8" dt="2022-01-24T18:06:13.290"/>
  </p1510:revLst>
</p1510:revInfo>
</file>

<file path=ppt/tableStyles.xml><?xml version="1.0" encoding="utf-8"?>
<a:tblStyleLst xmlns:a="http://schemas.openxmlformats.org/drawingml/2006/main" def="{E7DA6486-366E-4576-883B-963D3F37106D}">
  <a:tblStyle styleId="{E7DA6486-366E-4576-883B-963D3F37106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7" autoAdjust="0"/>
    <p:restoredTop sz="93387" autoAdjust="0"/>
  </p:normalViewPr>
  <p:slideViewPr>
    <p:cSldViewPr snapToGrid="0">
      <p:cViewPr varScale="1">
        <p:scale>
          <a:sx n="82" d="100"/>
          <a:sy n="82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E2DAB1-C11F-4AED-B267-7713B5087AEC}" type="doc">
      <dgm:prSet loTypeId="urn:microsoft.com/office/officeart/2005/8/layout/hProcess1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A2217ED-A92B-440E-A82B-F0A2A7113D3E}">
      <dgm:prSet phldrT="[Text]" custT="1"/>
      <dgm:spPr/>
      <dgm:t>
        <a:bodyPr/>
        <a:lstStyle/>
        <a:p>
          <a:r>
            <a:rPr lang="en-US" sz="1400" b="1"/>
            <a:t>October 2021:</a:t>
          </a:r>
        </a:p>
        <a:p>
          <a:r>
            <a:rPr lang="en-US" sz="1400"/>
            <a:t> CPPSUD Metrics &amp; Transition Introduced to Teams</a:t>
          </a:r>
        </a:p>
      </dgm:t>
    </dgm:pt>
    <dgm:pt modelId="{7DFFDDEE-DFD7-4CDF-A8ED-865AB9D85369}" type="parTrans" cxnId="{D61B6526-E199-44A5-8310-6952E257B403}">
      <dgm:prSet/>
      <dgm:spPr/>
      <dgm:t>
        <a:bodyPr/>
        <a:lstStyle/>
        <a:p>
          <a:endParaRPr lang="en-US"/>
        </a:p>
      </dgm:t>
    </dgm:pt>
    <dgm:pt modelId="{90571DA4-B700-4EC9-8530-47E52D1A60C5}" type="sibTrans" cxnId="{D61B6526-E199-44A5-8310-6952E257B403}">
      <dgm:prSet/>
      <dgm:spPr/>
      <dgm:t>
        <a:bodyPr/>
        <a:lstStyle/>
        <a:p>
          <a:endParaRPr lang="en-US"/>
        </a:p>
      </dgm:t>
    </dgm:pt>
    <dgm:pt modelId="{33C29DBC-C475-42A5-BA29-B038B6554F5E}">
      <dgm:prSet phldrT="[Text]" custT="1"/>
      <dgm:spPr/>
      <dgm:t>
        <a:bodyPr/>
        <a:lstStyle/>
        <a:p>
          <a:r>
            <a:rPr lang="en-US" sz="1400" b="1"/>
            <a:t>November 2021:</a:t>
          </a:r>
        </a:p>
        <a:p>
          <a:r>
            <a:rPr lang="en-US" sz="1400"/>
            <a:t>Final Revised CPPSUD Metrics Added to AIM Website</a:t>
          </a:r>
        </a:p>
      </dgm:t>
    </dgm:pt>
    <dgm:pt modelId="{F6BB84C7-FE29-4306-8563-BF36364AD54D}" type="parTrans" cxnId="{4B2C6844-B9C0-401B-AA47-B854BC785911}">
      <dgm:prSet/>
      <dgm:spPr/>
      <dgm:t>
        <a:bodyPr/>
        <a:lstStyle/>
        <a:p>
          <a:endParaRPr lang="en-US"/>
        </a:p>
      </dgm:t>
    </dgm:pt>
    <dgm:pt modelId="{C921AAA2-396C-421B-8618-B00574BB2020}" type="sibTrans" cxnId="{4B2C6844-B9C0-401B-AA47-B854BC785911}">
      <dgm:prSet/>
      <dgm:spPr/>
      <dgm:t>
        <a:bodyPr/>
        <a:lstStyle/>
        <a:p>
          <a:endParaRPr lang="en-US"/>
        </a:p>
      </dgm:t>
    </dgm:pt>
    <dgm:pt modelId="{EF57DB9F-3A14-4F3F-9900-65757666B6CD}">
      <dgm:prSet phldrT="[Text]" custT="1"/>
      <dgm:spPr/>
      <dgm:t>
        <a:bodyPr/>
        <a:lstStyle/>
        <a:p>
          <a:r>
            <a:rPr lang="en-US" sz="1400" b="1"/>
            <a:t>January 2022</a:t>
          </a:r>
          <a:r>
            <a:rPr lang="en-US" sz="1400"/>
            <a:t>:</a:t>
          </a:r>
        </a:p>
        <a:p>
          <a:r>
            <a:rPr lang="en-US" sz="1400"/>
            <a:t>CPPSUD Transition Instructions Provided to Teams</a:t>
          </a:r>
        </a:p>
      </dgm:t>
    </dgm:pt>
    <dgm:pt modelId="{4B696F31-80E2-4133-9095-8C390CD6970A}" type="parTrans" cxnId="{FFE5022B-9C04-40C0-9F9A-4D5F5FF5FB94}">
      <dgm:prSet/>
      <dgm:spPr/>
      <dgm:t>
        <a:bodyPr/>
        <a:lstStyle/>
        <a:p>
          <a:endParaRPr lang="en-US"/>
        </a:p>
      </dgm:t>
    </dgm:pt>
    <dgm:pt modelId="{B983AFF1-071B-46F8-B64F-3D0D57622C05}" type="sibTrans" cxnId="{FFE5022B-9C04-40C0-9F9A-4D5F5FF5FB94}">
      <dgm:prSet/>
      <dgm:spPr/>
      <dgm:t>
        <a:bodyPr/>
        <a:lstStyle/>
        <a:p>
          <a:endParaRPr lang="en-US"/>
        </a:p>
      </dgm:t>
    </dgm:pt>
    <dgm:pt modelId="{01355EF4-926B-4B40-8982-5FEB4E6F797E}">
      <dgm:prSet custT="1"/>
      <dgm:spPr/>
      <dgm:t>
        <a:bodyPr/>
        <a:lstStyle/>
        <a:p>
          <a:r>
            <a:rPr lang="en-US" sz="1400" b="1"/>
            <a:t>February 2022:</a:t>
          </a:r>
        </a:p>
        <a:p>
          <a:r>
            <a:rPr lang="en-US" sz="1400"/>
            <a:t>CPPSUD Transition Reflected on Teams’ Dashboards, Pending Receipt of Information</a:t>
          </a:r>
        </a:p>
      </dgm:t>
    </dgm:pt>
    <dgm:pt modelId="{DD600EC8-71B7-48F4-B71B-34E392C59809}" type="parTrans" cxnId="{ACF06963-FE93-4376-9078-FDA58C022539}">
      <dgm:prSet/>
      <dgm:spPr/>
      <dgm:t>
        <a:bodyPr/>
        <a:lstStyle/>
        <a:p>
          <a:endParaRPr lang="en-US"/>
        </a:p>
      </dgm:t>
    </dgm:pt>
    <dgm:pt modelId="{11D629FD-3291-41B0-9DB3-03288F5EFF45}" type="sibTrans" cxnId="{ACF06963-FE93-4376-9078-FDA58C022539}">
      <dgm:prSet/>
      <dgm:spPr/>
      <dgm:t>
        <a:bodyPr/>
        <a:lstStyle/>
        <a:p>
          <a:endParaRPr lang="en-US"/>
        </a:p>
      </dgm:t>
    </dgm:pt>
    <dgm:pt modelId="{8C248BF0-FD92-404C-9D59-5EC2869B5D78}">
      <dgm:prSet custT="1"/>
      <dgm:spPr/>
      <dgm:t>
        <a:bodyPr/>
        <a:lstStyle/>
        <a:p>
          <a:r>
            <a:rPr lang="en-US" sz="1400" b="1"/>
            <a:t>January 2021: </a:t>
          </a:r>
        </a:p>
        <a:p>
          <a:r>
            <a:rPr lang="en-US" sz="1400"/>
            <a:t>Solicited Team Feedback on OUD Data Collection Plan to Inform Revisions</a:t>
          </a:r>
        </a:p>
      </dgm:t>
    </dgm:pt>
    <dgm:pt modelId="{56E973C9-2F23-40B6-905A-B9BE2AB4FE44}" type="parTrans" cxnId="{2A7198B4-C9A3-4396-B301-A42C48B82398}">
      <dgm:prSet/>
      <dgm:spPr/>
      <dgm:t>
        <a:bodyPr/>
        <a:lstStyle/>
        <a:p>
          <a:endParaRPr lang="en-US"/>
        </a:p>
      </dgm:t>
    </dgm:pt>
    <dgm:pt modelId="{509341CD-F50B-42BE-BB46-FB16FAC59454}" type="sibTrans" cxnId="{2A7198B4-C9A3-4396-B301-A42C48B82398}">
      <dgm:prSet/>
      <dgm:spPr/>
      <dgm:t>
        <a:bodyPr/>
        <a:lstStyle/>
        <a:p>
          <a:endParaRPr lang="en-US"/>
        </a:p>
      </dgm:t>
    </dgm:pt>
    <dgm:pt modelId="{05FD4558-F014-4C04-91A6-3F5803080907}" type="pres">
      <dgm:prSet presAssocID="{A3E2DAB1-C11F-4AED-B267-7713B5087AEC}" presName="Name0" presStyleCnt="0">
        <dgm:presLayoutVars>
          <dgm:dir/>
          <dgm:resizeHandles val="exact"/>
        </dgm:presLayoutVars>
      </dgm:prSet>
      <dgm:spPr/>
    </dgm:pt>
    <dgm:pt modelId="{9FF89DC5-D6CC-4C2D-9430-80264DC89653}" type="pres">
      <dgm:prSet presAssocID="{A3E2DAB1-C11F-4AED-B267-7713B5087AEC}" presName="arrow" presStyleLbl="bgShp" presStyleIdx="0" presStyleCnt="1" custScaleX="89834" custScaleY="65116" custLinFactNeighborX="-2521" custLinFactNeighborY="-499"/>
      <dgm:spPr/>
    </dgm:pt>
    <dgm:pt modelId="{3AC7448A-06A6-46D2-A7DC-6CC4E573400C}" type="pres">
      <dgm:prSet presAssocID="{A3E2DAB1-C11F-4AED-B267-7713B5087AEC}" presName="points" presStyleCnt="0"/>
      <dgm:spPr/>
    </dgm:pt>
    <dgm:pt modelId="{7E3339E3-D326-4B50-9723-F8DDB7E67C5E}" type="pres">
      <dgm:prSet presAssocID="{8C248BF0-FD92-404C-9D59-5EC2869B5D78}" presName="compositeA" presStyleCnt="0"/>
      <dgm:spPr/>
    </dgm:pt>
    <dgm:pt modelId="{6DF9B376-49BA-42D0-B8B3-13AC1B6E3F5B}" type="pres">
      <dgm:prSet presAssocID="{8C248BF0-FD92-404C-9D59-5EC2869B5D78}" presName="textA" presStyleLbl="revTx" presStyleIdx="0" presStyleCnt="5" custScaleX="281153">
        <dgm:presLayoutVars>
          <dgm:bulletEnabled val="1"/>
        </dgm:presLayoutVars>
      </dgm:prSet>
      <dgm:spPr/>
    </dgm:pt>
    <dgm:pt modelId="{BCF30979-558A-4096-B35D-9E7431FC3779}" type="pres">
      <dgm:prSet presAssocID="{8C248BF0-FD92-404C-9D59-5EC2869B5D78}" presName="circleA" presStyleLbl="node1" presStyleIdx="0" presStyleCnt="5"/>
      <dgm:spPr/>
    </dgm:pt>
    <dgm:pt modelId="{284ADFAC-76BE-4695-9B49-093A923AB875}" type="pres">
      <dgm:prSet presAssocID="{8C248BF0-FD92-404C-9D59-5EC2869B5D78}" presName="spaceA" presStyleCnt="0"/>
      <dgm:spPr/>
    </dgm:pt>
    <dgm:pt modelId="{F10B25A9-FA5A-46E5-9E29-1C4226AC989B}" type="pres">
      <dgm:prSet presAssocID="{509341CD-F50B-42BE-BB46-FB16FAC59454}" presName="space" presStyleCnt="0"/>
      <dgm:spPr/>
    </dgm:pt>
    <dgm:pt modelId="{710D0697-12F1-4AB7-B21A-233A745ABB25}" type="pres">
      <dgm:prSet presAssocID="{FA2217ED-A92B-440E-A82B-F0A2A7113D3E}" presName="compositeB" presStyleCnt="0"/>
      <dgm:spPr/>
    </dgm:pt>
    <dgm:pt modelId="{656E3FAD-31F2-4A19-A631-B76727B02757}" type="pres">
      <dgm:prSet presAssocID="{FA2217ED-A92B-440E-A82B-F0A2A7113D3E}" presName="textB" presStyleLbl="revTx" presStyleIdx="1" presStyleCnt="5" custScaleX="200097">
        <dgm:presLayoutVars>
          <dgm:bulletEnabled val="1"/>
        </dgm:presLayoutVars>
      </dgm:prSet>
      <dgm:spPr/>
    </dgm:pt>
    <dgm:pt modelId="{4506225A-E957-42A5-9D3A-564D224855C3}" type="pres">
      <dgm:prSet presAssocID="{FA2217ED-A92B-440E-A82B-F0A2A7113D3E}" presName="circleB" presStyleLbl="node1" presStyleIdx="1" presStyleCnt="5"/>
      <dgm:spPr/>
    </dgm:pt>
    <dgm:pt modelId="{B29CAFE2-9352-4055-B99A-CAAC85F94B89}" type="pres">
      <dgm:prSet presAssocID="{FA2217ED-A92B-440E-A82B-F0A2A7113D3E}" presName="spaceB" presStyleCnt="0"/>
      <dgm:spPr/>
    </dgm:pt>
    <dgm:pt modelId="{017BF993-F777-4056-B785-9EF3E154C70E}" type="pres">
      <dgm:prSet presAssocID="{90571DA4-B700-4EC9-8530-47E52D1A60C5}" presName="space" presStyleCnt="0"/>
      <dgm:spPr/>
    </dgm:pt>
    <dgm:pt modelId="{38CC30A5-6D3B-4FFD-9C22-6974247813B5}" type="pres">
      <dgm:prSet presAssocID="{33C29DBC-C475-42A5-BA29-B038B6554F5E}" presName="compositeA" presStyleCnt="0"/>
      <dgm:spPr/>
    </dgm:pt>
    <dgm:pt modelId="{D5017720-C8CB-465D-847F-5E3D76F60A4A}" type="pres">
      <dgm:prSet presAssocID="{33C29DBC-C475-42A5-BA29-B038B6554F5E}" presName="textA" presStyleLbl="revTx" presStyleIdx="2" presStyleCnt="5" custScaleX="260370">
        <dgm:presLayoutVars>
          <dgm:bulletEnabled val="1"/>
        </dgm:presLayoutVars>
      </dgm:prSet>
      <dgm:spPr/>
    </dgm:pt>
    <dgm:pt modelId="{40871501-CDE7-4C2D-849C-878AFFD679E3}" type="pres">
      <dgm:prSet presAssocID="{33C29DBC-C475-42A5-BA29-B038B6554F5E}" presName="circleA" presStyleLbl="node1" presStyleIdx="2" presStyleCnt="5"/>
      <dgm:spPr/>
    </dgm:pt>
    <dgm:pt modelId="{BF532738-412E-45B1-87A1-14A09BC47AF0}" type="pres">
      <dgm:prSet presAssocID="{33C29DBC-C475-42A5-BA29-B038B6554F5E}" presName="spaceA" presStyleCnt="0"/>
      <dgm:spPr/>
    </dgm:pt>
    <dgm:pt modelId="{F57679C1-346E-4886-857B-41CBFCF59DE3}" type="pres">
      <dgm:prSet presAssocID="{C921AAA2-396C-421B-8618-B00574BB2020}" presName="space" presStyleCnt="0"/>
      <dgm:spPr/>
    </dgm:pt>
    <dgm:pt modelId="{FF7D02B7-1612-4B5C-8A81-44E79394340F}" type="pres">
      <dgm:prSet presAssocID="{EF57DB9F-3A14-4F3F-9900-65757666B6CD}" presName="compositeB" presStyleCnt="0"/>
      <dgm:spPr/>
    </dgm:pt>
    <dgm:pt modelId="{E3C0E79D-B67B-4F46-952C-CE302198DBB8}" type="pres">
      <dgm:prSet presAssocID="{EF57DB9F-3A14-4F3F-9900-65757666B6CD}" presName="textB" presStyleLbl="revTx" presStyleIdx="3" presStyleCnt="5" custScaleX="200410">
        <dgm:presLayoutVars>
          <dgm:bulletEnabled val="1"/>
        </dgm:presLayoutVars>
      </dgm:prSet>
      <dgm:spPr/>
    </dgm:pt>
    <dgm:pt modelId="{EEA75166-C864-42D6-B261-72A6B7396C35}" type="pres">
      <dgm:prSet presAssocID="{EF57DB9F-3A14-4F3F-9900-65757666B6CD}" presName="circleB" presStyleLbl="node1" presStyleIdx="3" presStyleCnt="5"/>
      <dgm:spPr/>
    </dgm:pt>
    <dgm:pt modelId="{7B535B6E-11E3-459B-B75A-0CE238D52F9A}" type="pres">
      <dgm:prSet presAssocID="{EF57DB9F-3A14-4F3F-9900-65757666B6CD}" presName="spaceB" presStyleCnt="0"/>
      <dgm:spPr/>
    </dgm:pt>
    <dgm:pt modelId="{C2CC838A-9EAE-49E7-B89D-0422BD3BD4DD}" type="pres">
      <dgm:prSet presAssocID="{B983AFF1-071B-46F8-B64F-3D0D57622C05}" presName="space" presStyleCnt="0"/>
      <dgm:spPr/>
    </dgm:pt>
    <dgm:pt modelId="{700B79B8-04B2-4C4B-B8F8-24FAA6F20335}" type="pres">
      <dgm:prSet presAssocID="{01355EF4-926B-4B40-8982-5FEB4E6F797E}" presName="compositeA" presStyleCnt="0"/>
      <dgm:spPr/>
    </dgm:pt>
    <dgm:pt modelId="{545173A5-6903-408D-BEAD-5E29A4B58BEE}" type="pres">
      <dgm:prSet presAssocID="{01355EF4-926B-4B40-8982-5FEB4E6F797E}" presName="textA" presStyleLbl="revTx" presStyleIdx="4" presStyleCnt="5" custScaleX="310815">
        <dgm:presLayoutVars>
          <dgm:bulletEnabled val="1"/>
        </dgm:presLayoutVars>
      </dgm:prSet>
      <dgm:spPr/>
    </dgm:pt>
    <dgm:pt modelId="{E1EC32D9-E1C8-4167-B1F2-43F1EEF21086}" type="pres">
      <dgm:prSet presAssocID="{01355EF4-926B-4B40-8982-5FEB4E6F797E}" presName="circleA" presStyleLbl="node1" presStyleIdx="4" presStyleCnt="5"/>
      <dgm:spPr/>
    </dgm:pt>
    <dgm:pt modelId="{2733845D-DE20-43C4-965D-E4A8170FFB99}" type="pres">
      <dgm:prSet presAssocID="{01355EF4-926B-4B40-8982-5FEB4E6F797E}" presName="spaceA" presStyleCnt="0"/>
      <dgm:spPr/>
    </dgm:pt>
  </dgm:ptLst>
  <dgm:cxnLst>
    <dgm:cxn modelId="{CBD4C521-9A52-40D3-ADE7-CB597E25F6F8}" type="presOf" srcId="{01355EF4-926B-4B40-8982-5FEB4E6F797E}" destId="{545173A5-6903-408D-BEAD-5E29A4B58BEE}" srcOrd="0" destOrd="0" presId="urn:microsoft.com/office/officeart/2005/8/layout/hProcess11"/>
    <dgm:cxn modelId="{D61B6526-E199-44A5-8310-6952E257B403}" srcId="{A3E2DAB1-C11F-4AED-B267-7713B5087AEC}" destId="{FA2217ED-A92B-440E-A82B-F0A2A7113D3E}" srcOrd="1" destOrd="0" parTransId="{7DFFDDEE-DFD7-4CDF-A8ED-865AB9D85369}" sibTransId="{90571DA4-B700-4EC9-8530-47E52D1A60C5}"/>
    <dgm:cxn modelId="{FFE5022B-9C04-40C0-9F9A-4D5F5FF5FB94}" srcId="{A3E2DAB1-C11F-4AED-B267-7713B5087AEC}" destId="{EF57DB9F-3A14-4F3F-9900-65757666B6CD}" srcOrd="3" destOrd="0" parTransId="{4B696F31-80E2-4133-9095-8C390CD6970A}" sibTransId="{B983AFF1-071B-46F8-B64F-3D0D57622C05}"/>
    <dgm:cxn modelId="{EB30C92E-D0FC-4972-A5CE-E9E7AE8BAF3D}" type="presOf" srcId="{FA2217ED-A92B-440E-A82B-F0A2A7113D3E}" destId="{656E3FAD-31F2-4A19-A631-B76727B02757}" srcOrd="0" destOrd="0" presId="urn:microsoft.com/office/officeart/2005/8/layout/hProcess11"/>
    <dgm:cxn modelId="{ACF06963-FE93-4376-9078-FDA58C022539}" srcId="{A3E2DAB1-C11F-4AED-B267-7713B5087AEC}" destId="{01355EF4-926B-4B40-8982-5FEB4E6F797E}" srcOrd="4" destOrd="0" parTransId="{DD600EC8-71B7-48F4-B71B-34E392C59809}" sibTransId="{11D629FD-3291-41B0-9DB3-03288F5EFF45}"/>
    <dgm:cxn modelId="{4B2C6844-B9C0-401B-AA47-B854BC785911}" srcId="{A3E2DAB1-C11F-4AED-B267-7713B5087AEC}" destId="{33C29DBC-C475-42A5-BA29-B038B6554F5E}" srcOrd="2" destOrd="0" parTransId="{F6BB84C7-FE29-4306-8563-BF36364AD54D}" sibTransId="{C921AAA2-396C-421B-8618-B00574BB2020}"/>
    <dgm:cxn modelId="{806BD2A8-BF2D-442A-A8DF-B5CC4F1022FB}" type="presOf" srcId="{8C248BF0-FD92-404C-9D59-5EC2869B5D78}" destId="{6DF9B376-49BA-42D0-B8B3-13AC1B6E3F5B}" srcOrd="0" destOrd="0" presId="urn:microsoft.com/office/officeart/2005/8/layout/hProcess11"/>
    <dgm:cxn modelId="{EFE1F4AA-7FE7-4446-ACD6-1FB87FA3F5BE}" type="presOf" srcId="{A3E2DAB1-C11F-4AED-B267-7713B5087AEC}" destId="{05FD4558-F014-4C04-91A6-3F5803080907}" srcOrd="0" destOrd="0" presId="urn:microsoft.com/office/officeart/2005/8/layout/hProcess11"/>
    <dgm:cxn modelId="{2A7198B4-C9A3-4396-B301-A42C48B82398}" srcId="{A3E2DAB1-C11F-4AED-B267-7713B5087AEC}" destId="{8C248BF0-FD92-404C-9D59-5EC2869B5D78}" srcOrd="0" destOrd="0" parTransId="{56E973C9-2F23-40B6-905A-B9BE2AB4FE44}" sibTransId="{509341CD-F50B-42BE-BB46-FB16FAC59454}"/>
    <dgm:cxn modelId="{248D26E3-B627-4895-98A2-0F254CA038DF}" type="presOf" srcId="{EF57DB9F-3A14-4F3F-9900-65757666B6CD}" destId="{E3C0E79D-B67B-4F46-952C-CE302198DBB8}" srcOrd="0" destOrd="0" presId="urn:microsoft.com/office/officeart/2005/8/layout/hProcess11"/>
    <dgm:cxn modelId="{1CFAD0E5-10D4-45F0-B796-8168D03A8659}" type="presOf" srcId="{33C29DBC-C475-42A5-BA29-B038B6554F5E}" destId="{D5017720-C8CB-465D-847F-5E3D76F60A4A}" srcOrd="0" destOrd="0" presId="urn:microsoft.com/office/officeart/2005/8/layout/hProcess11"/>
    <dgm:cxn modelId="{DFF1B559-37C4-4319-92AF-9B5205F88FE1}" type="presParOf" srcId="{05FD4558-F014-4C04-91A6-3F5803080907}" destId="{9FF89DC5-D6CC-4C2D-9430-80264DC89653}" srcOrd="0" destOrd="0" presId="urn:microsoft.com/office/officeart/2005/8/layout/hProcess11"/>
    <dgm:cxn modelId="{ACC95897-13C3-4920-BEF7-9A128C72CF58}" type="presParOf" srcId="{05FD4558-F014-4C04-91A6-3F5803080907}" destId="{3AC7448A-06A6-46D2-A7DC-6CC4E573400C}" srcOrd="1" destOrd="0" presId="urn:microsoft.com/office/officeart/2005/8/layout/hProcess11"/>
    <dgm:cxn modelId="{1FC6B4B3-CC03-4A74-938B-01821A3F011E}" type="presParOf" srcId="{3AC7448A-06A6-46D2-A7DC-6CC4E573400C}" destId="{7E3339E3-D326-4B50-9723-F8DDB7E67C5E}" srcOrd="0" destOrd="0" presId="urn:microsoft.com/office/officeart/2005/8/layout/hProcess11"/>
    <dgm:cxn modelId="{1F9C95D5-4048-4D27-B8F4-5A60C16472DB}" type="presParOf" srcId="{7E3339E3-D326-4B50-9723-F8DDB7E67C5E}" destId="{6DF9B376-49BA-42D0-B8B3-13AC1B6E3F5B}" srcOrd="0" destOrd="0" presId="urn:microsoft.com/office/officeart/2005/8/layout/hProcess11"/>
    <dgm:cxn modelId="{509AE50C-892D-4961-951C-E5C2EDF61D81}" type="presParOf" srcId="{7E3339E3-D326-4B50-9723-F8DDB7E67C5E}" destId="{BCF30979-558A-4096-B35D-9E7431FC3779}" srcOrd="1" destOrd="0" presId="urn:microsoft.com/office/officeart/2005/8/layout/hProcess11"/>
    <dgm:cxn modelId="{5FDFA736-367A-4EAE-96FA-2BFB3B486EF0}" type="presParOf" srcId="{7E3339E3-D326-4B50-9723-F8DDB7E67C5E}" destId="{284ADFAC-76BE-4695-9B49-093A923AB875}" srcOrd="2" destOrd="0" presId="urn:microsoft.com/office/officeart/2005/8/layout/hProcess11"/>
    <dgm:cxn modelId="{447E3576-09A9-4E3F-AC58-BC2D799E9D2E}" type="presParOf" srcId="{3AC7448A-06A6-46D2-A7DC-6CC4E573400C}" destId="{F10B25A9-FA5A-46E5-9E29-1C4226AC989B}" srcOrd="1" destOrd="0" presId="urn:microsoft.com/office/officeart/2005/8/layout/hProcess11"/>
    <dgm:cxn modelId="{314FE5AD-8808-48C4-BE6E-367F07BDE9FA}" type="presParOf" srcId="{3AC7448A-06A6-46D2-A7DC-6CC4E573400C}" destId="{710D0697-12F1-4AB7-B21A-233A745ABB25}" srcOrd="2" destOrd="0" presId="urn:microsoft.com/office/officeart/2005/8/layout/hProcess11"/>
    <dgm:cxn modelId="{D8E44A59-E8CC-44AD-84FC-7967916EE220}" type="presParOf" srcId="{710D0697-12F1-4AB7-B21A-233A745ABB25}" destId="{656E3FAD-31F2-4A19-A631-B76727B02757}" srcOrd="0" destOrd="0" presId="urn:microsoft.com/office/officeart/2005/8/layout/hProcess11"/>
    <dgm:cxn modelId="{AD2ED6CE-B301-4E29-8271-843F9A16F63F}" type="presParOf" srcId="{710D0697-12F1-4AB7-B21A-233A745ABB25}" destId="{4506225A-E957-42A5-9D3A-564D224855C3}" srcOrd="1" destOrd="0" presId="urn:microsoft.com/office/officeart/2005/8/layout/hProcess11"/>
    <dgm:cxn modelId="{5715414F-F211-479F-9F0E-765B22726962}" type="presParOf" srcId="{710D0697-12F1-4AB7-B21A-233A745ABB25}" destId="{B29CAFE2-9352-4055-B99A-CAAC85F94B89}" srcOrd="2" destOrd="0" presId="urn:microsoft.com/office/officeart/2005/8/layout/hProcess11"/>
    <dgm:cxn modelId="{61D7CF59-23E3-4277-B5BB-BC5ECA82ACB9}" type="presParOf" srcId="{3AC7448A-06A6-46D2-A7DC-6CC4E573400C}" destId="{017BF993-F777-4056-B785-9EF3E154C70E}" srcOrd="3" destOrd="0" presId="urn:microsoft.com/office/officeart/2005/8/layout/hProcess11"/>
    <dgm:cxn modelId="{0C362FE0-4CD2-4BED-9311-E7D901399D67}" type="presParOf" srcId="{3AC7448A-06A6-46D2-A7DC-6CC4E573400C}" destId="{38CC30A5-6D3B-4FFD-9C22-6974247813B5}" srcOrd="4" destOrd="0" presId="urn:microsoft.com/office/officeart/2005/8/layout/hProcess11"/>
    <dgm:cxn modelId="{B2D268BB-555F-4EE0-849D-ACC789DB3040}" type="presParOf" srcId="{38CC30A5-6D3B-4FFD-9C22-6974247813B5}" destId="{D5017720-C8CB-465D-847F-5E3D76F60A4A}" srcOrd="0" destOrd="0" presId="urn:microsoft.com/office/officeart/2005/8/layout/hProcess11"/>
    <dgm:cxn modelId="{68FF9B63-A1AC-41D0-B6E5-7828F426436F}" type="presParOf" srcId="{38CC30A5-6D3B-4FFD-9C22-6974247813B5}" destId="{40871501-CDE7-4C2D-849C-878AFFD679E3}" srcOrd="1" destOrd="0" presId="urn:microsoft.com/office/officeart/2005/8/layout/hProcess11"/>
    <dgm:cxn modelId="{8F9DA5B7-1C1D-4A7C-B0EE-3078D9D5CDD4}" type="presParOf" srcId="{38CC30A5-6D3B-4FFD-9C22-6974247813B5}" destId="{BF532738-412E-45B1-87A1-14A09BC47AF0}" srcOrd="2" destOrd="0" presId="urn:microsoft.com/office/officeart/2005/8/layout/hProcess11"/>
    <dgm:cxn modelId="{6AA31B89-35B8-4102-A1BF-2A208A73BD1F}" type="presParOf" srcId="{3AC7448A-06A6-46D2-A7DC-6CC4E573400C}" destId="{F57679C1-346E-4886-857B-41CBFCF59DE3}" srcOrd="5" destOrd="0" presId="urn:microsoft.com/office/officeart/2005/8/layout/hProcess11"/>
    <dgm:cxn modelId="{3BBE03C3-585F-4210-8E2D-DB7C30BB4EF8}" type="presParOf" srcId="{3AC7448A-06A6-46D2-A7DC-6CC4E573400C}" destId="{FF7D02B7-1612-4B5C-8A81-44E79394340F}" srcOrd="6" destOrd="0" presId="urn:microsoft.com/office/officeart/2005/8/layout/hProcess11"/>
    <dgm:cxn modelId="{114BBF7B-5BE0-4F1E-A4C2-12B55873E8EC}" type="presParOf" srcId="{FF7D02B7-1612-4B5C-8A81-44E79394340F}" destId="{E3C0E79D-B67B-4F46-952C-CE302198DBB8}" srcOrd="0" destOrd="0" presId="urn:microsoft.com/office/officeart/2005/8/layout/hProcess11"/>
    <dgm:cxn modelId="{F37B68BD-BCE9-4042-8524-4B961289E7A7}" type="presParOf" srcId="{FF7D02B7-1612-4B5C-8A81-44E79394340F}" destId="{EEA75166-C864-42D6-B261-72A6B7396C35}" srcOrd="1" destOrd="0" presId="urn:microsoft.com/office/officeart/2005/8/layout/hProcess11"/>
    <dgm:cxn modelId="{98ECEB37-43C3-4885-AC21-0DA3F4D1A6FF}" type="presParOf" srcId="{FF7D02B7-1612-4B5C-8A81-44E79394340F}" destId="{7B535B6E-11E3-459B-B75A-0CE238D52F9A}" srcOrd="2" destOrd="0" presId="urn:microsoft.com/office/officeart/2005/8/layout/hProcess11"/>
    <dgm:cxn modelId="{F7E4B582-E201-469B-8E6A-128382896827}" type="presParOf" srcId="{3AC7448A-06A6-46D2-A7DC-6CC4E573400C}" destId="{C2CC838A-9EAE-49E7-B89D-0422BD3BD4DD}" srcOrd="7" destOrd="0" presId="urn:microsoft.com/office/officeart/2005/8/layout/hProcess11"/>
    <dgm:cxn modelId="{833B5AE2-EBB1-475D-879D-DFCF37630F87}" type="presParOf" srcId="{3AC7448A-06A6-46D2-A7DC-6CC4E573400C}" destId="{700B79B8-04B2-4C4B-B8F8-24FAA6F20335}" srcOrd="8" destOrd="0" presId="urn:microsoft.com/office/officeart/2005/8/layout/hProcess11"/>
    <dgm:cxn modelId="{01137064-BDDD-48FF-8E6A-FBE9C725DFB9}" type="presParOf" srcId="{700B79B8-04B2-4C4B-B8F8-24FAA6F20335}" destId="{545173A5-6903-408D-BEAD-5E29A4B58BEE}" srcOrd="0" destOrd="0" presId="urn:microsoft.com/office/officeart/2005/8/layout/hProcess11"/>
    <dgm:cxn modelId="{9BF63DA6-AF1B-4821-80FC-55CDD1A3CA38}" type="presParOf" srcId="{700B79B8-04B2-4C4B-B8F8-24FAA6F20335}" destId="{E1EC32D9-E1C8-4167-B1F2-43F1EEF21086}" srcOrd="1" destOrd="0" presId="urn:microsoft.com/office/officeart/2005/8/layout/hProcess11"/>
    <dgm:cxn modelId="{E538A184-5C31-4B19-92BE-EF1E54620A46}" type="presParOf" srcId="{700B79B8-04B2-4C4B-B8F8-24FAA6F20335}" destId="{2733845D-DE20-43C4-965D-E4A8170FFB9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89DC5-D6CC-4C2D-9430-80264DC89653}">
      <dsp:nvSpPr>
        <dsp:cNvPr id="0" name=""/>
        <dsp:cNvSpPr/>
      </dsp:nvSpPr>
      <dsp:spPr>
        <a:xfrm>
          <a:off x="444910" y="1416185"/>
          <a:ext cx="7863700" cy="1002972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F9B376-49BA-42D0-B8B3-13AC1B6E3F5B}">
      <dsp:nvSpPr>
        <dsp:cNvPr id="0" name=""/>
        <dsp:cNvSpPr/>
      </dsp:nvSpPr>
      <dsp:spPr>
        <a:xfrm>
          <a:off x="224301" y="0"/>
          <a:ext cx="1738571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January 2021: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Solicited Team Feedback on OUD Data Collection Plan to Inform Revisions</a:t>
          </a:r>
        </a:p>
      </dsp:txBody>
      <dsp:txXfrm>
        <a:off x="224301" y="0"/>
        <a:ext cx="1738571" cy="1540286"/>
      </dsp:txXfrm>
    </dsp:sp>
    <dsp:sp modelId="{BCF30979-558A-4096-B35D-9E7431FC3779}">
      <dsp:nvSpPr>
        <dsp:cNvPr id="0" name=""/>
        <dsp:cNvSpPr/>
      </dsp:nvSpPr>
      <dsp:spPr>
        <a:xfrm>
          <a:off x="901051" y="1732821"/>
          <a:ext cx="385071" cy="3850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E3FAD-31F2-4A19-A631-B76727B02757}">
      <dsp:nvSpPr>
        <dsp:cNvPr id="0" name=""/>
        <dsp:cNvSpPr/>
      </dsp:nvSpPr>
      <dsp:spPr>
        <a:xfrm>
          <a:off x="1993791" y="2310429"/>
          <a:ext cx="1237343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October 2021: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 CPPSUD Metrics &amp; Transition Introduced to Teams</a:t>
          </a:r>
        </a:p>
      </dsp:txBody>
      <dsp:txXfrm>
        <a:off x="1993791" y="2310429"/>
        <a:ext cx="1237343" cy="1540286"/>
      </dsp:txXfrm>
    </dsp:sp>
    <dsp:sp modelId="{4506225A-E957-42A5-9D3A-564D224855C3}">
      <dsp:nvSpPr>
        <dsp:cNvPr id="0" name=""/>
        <dsp:cNvSpPr/>
      </dsp:nvSpPr>
      <dsp:spPr>
        <a:xfrm>
          <a:off x="2419927" y="1732821"/>
          <a:ext cx="385071" cy="385071"/>
        </a:xfrm>
        <a:prstGeom prst="ellipse">
          <a:avLst/>
        </a:prstGeom>
        <a:solidFill>
          <a:schemeClr val="accent5">
            <a:hueOff val="-1623209"/>
            <a:satOff val="0"/>
            <a:lumOff val="-2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017720-C8CB-465D-847F-5E3D76F60A4A}">
      <dsp:nvSpPr>
        <dsp:cNvPr id="0" name=""/>
        <dsp:cNvSpPr/>
      </dsp:nvSpPr>
      <dsp:spPr>
        <a:xfrm>
          <a:off x="3262053" y="0"/>
          <a:ext cx="1610054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November 2021: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Final Revised CPPSUD Metrics Added to AIM Website</a:t>
          </a:r>
        </a:p>
      </dsp:txBody>
      <dsp:txXfrm>
        <a:off x="3262053" y="0"/>
        <a:ext cx="1610054" cy="1540286"/>
      </dsp:txXfrm>
    </dsp:sp>
    <dsp:sp modelId="{40871501-CDE7-4C2D-849C-878AFFD679E3}">
      <dsp:nvSpPr>
        <dsp:cNvPr id="0" name=""/>
        <dsp:cNvSpPr/>
      </dsp:nvSpPr>
      <dsp:spPr>
        <a:xfrm>
          <a:off x="3874544" y="1732821"/>
          <a:ext cx="385071" cy="385071"/>
        </a:xfrm>
        <a:prstGeom prst="ellipse">
          <a:avLst/>
        </a:prstGeom>
        <a:solidFill>
          <a:schemeClr val="accent5">
            <a:hueOff val="-3246418"/>
            <a:satOff val="0"/>
            <a:lumOff val="-4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C0E79D-B67B-4F46-952C-CE302198DBB8}">
      <dsp:nvSpPr>
        <dsp:cNvPr id="0" name=""/>
        <dsp:cNvSpPr/>
      </dsp:nvSpPr>
      <dsp:spPr>
        <a:xfrm>
          <a:off x="4903026" y="2310429"/>
          <a:ext cx="1239279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January 2022</a:t>
          </a:r>
          <a:r>
            <a:rPr lang="en-US" sz="1400" kern="1200"/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CPPSUD Transition Instructions Provided to Teams</a:t>
          </a:r>
        </a:p>
      </dsp:txBody>
      <dsp:txXfrm>
        <a:off x="4903026" y="2310429"/>
        <a:ext cx="1239279" cy="1540286"/>
      </dsp:txXfrm>
    </dsp:sp>
    <dsp:sp modelId="{EEA75166-C864-42D6-B261-72A6B7396C35}">
      <dsp:nvSpPr>
        <dsp:cNvPr id="0" name=""/>
        <dsp:cNvSpPr/>
      </dsp:nvSpPr>
      <dsp:spPr>
        <a:xfrm>
          <a:off x="5330130" y="1732821"/>
          <a:ext cx="385071" cy="385071"/>
        </a:xfrm>
        <a:prstGeom prst="ellipse">
          <a:avLst/>
        </a:prstGeom>
        <a:solidFill>
          <a:schemeClr val="accent5">
            <a:hueOff val="-4869627"/>
            <a:satOff val="0"/>
            <a:lumOff val="-7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5173A5-6903-408D-BEAD-5E29A4B58BEE}">
      <dsp:nvSpPr>
        <dsp:cNvPr id="0" name=""/>
        <dsp:cNvSpPr/>
      </dsp:nvSpPr>
      <dsp:spPr>
        <a:xfrm>
          <a:off x="6173224" y="0"/>
          <a:ext cx="1921992" cy="15402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February 2022: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CPPSUD Transition Reflected on Teams’ Dashboards, Pending Receipt of Information</a:t>
          </a:r>
        </a:p>
      </dsp:txBody>
      <dsp:txXfrm>
        <a:off x="6173224" y="0"/>
        <a:ext cx="1921992" cy="1540286"/>
      </dsp:txXfrm>
    </dsp:sp>
    <dsp:sp modelId="{E1EC32D9-E1C8-4167-B1F2-43F1EEF21086}">
      <dsp:nvSpPr>
        <dsp:cNvPr id="0" name=""/>
        <dsp:cNvSpPr/>
      </dsp:nvSpPr>
      <dsp:spPr>
        <a:xfrm>
          <a:off x="6941684" y="1732821"/>
          <a:ext cx="385071" cy="385071"/>
        </a:xfrm>
        <a:prstGeom prst="ellipse">
          <a:avLst/>
        </a:prstGeom>
        <a:solidFill>
          <a:schemeClr val="accent5">
            <a:hueOff val="-6492836"/>
            <a:satOff val="0"/>
            <a:lumOff val="-98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31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9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hyperlink" Target="http://bit.ly/2TtBDf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1_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 userDrawn="1"/>
        </p:nvSpPr>
        <p:spPr>
          <a:xfrm>
            <a:off x="-119450" y="-102650"/>
            <a:ext cx="6479775" cy="5404775"/>
          </a:xfrm>
          <a:custGeom>
            <a:avLst/>
            <a:gdLst/>
            <a:ahLst/>
            <a:cxnLst/>
            <a:rect l="l" t="t" r="r" b="b"/>
            <a:pathLst>
              <a:path w="259191" h="216191" extrusionOk="0">
                <a:moveTo>
                  <a:pt x="1195" y="0"/>
                </a:moveTo>
                <a:lnTo>
                  <a:pt x="0" y="216191"/>
                </a:lnTo>
                <a:lnTo>
                  <a:pt x="87193" y="213803"/>
                </a:lnTo>
                <a:lnTo>
                  <a:pt x="259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1" name="Google Shape;21;p3"/>
          <p:cNvSpPr/>
          <p:nvPr/>
        </p:nvSpPr>
        <p:spPr>
          <a:xfrm rot="-10048818">
            <a:off x="1124153" y="-755744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rot="-10048818">
            <a:off x="1717403" y="-783731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 rot="-843509">
            <a:off x="4902721" y="2251600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 rot="5400000" flipH="1">
            <a:off x="7212241" y="3152009"/>
            <a:ext cx="2060143" cy="2938081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38DBC5C-AAF0-4DDA-A55F-F8A4588F40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95661" y="2045449"/>
            <a:ext cx="4987669" cy="1812925"/>
          </a:xfrm>
        </p:spPr>
        <p:txBody>
          <a:bodyPr/>
          <a:lstStyle>
            <a:lvl1pPr marL="114300" indent="0">
              <a:buNone/>
              <a:defRPr sz="4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5CF3FF0-E6DA-456E-A82E-A8C1DC69B8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0166" y="4291098"/>
            <a:ext cx="1402477" cy="74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9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preserve="1">
  <p:cSld name="Table of content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/>
          <p:nvPr/>
        </p:nvSpPr>
        <p:spPr>
          <a:xfrm>
            <a:off x="-54204" y="-99922"/>
            <a:ext cx="1737456" cy="1724709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-54204" y="-99908"/>
            <a:ext cx="1092342" cy="1558109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99" name="Google Shape;99;p14"/>
          <p:cNvSpPr/>
          <p:nvPr/>
        </p:nvSpPr>
        <p:spPr>
          <a:xfrm rot="10800000">
            <a:off x="-26609" y="26457"/>
            <a:ext cx="9197234" cy="1122293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00" name="Google Shape;100;p14"/>
          <p:cNvSpPr/>
          <p:nvPr/>
        </p:nvSpPr>
        <p:spPr>
          <a:xfrm rot="10800000">
            <a:off x="-130775" y="-48525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01" name="Google Shape;101;p14"/>
          <p:cNvSpPr txBox="1">
            <a:spLocks noGrp="1"/>
          </p:cNvSpPr>
          <p:nvPr>
            <p:ph type="title"/>
          </p:nvPr>
        </p:nvSpPr>
        <p:spPr>
          <a:xfrm>
            <a:off x="1899888" y="17436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subTitle" idx="1"/>
          </p:nvPr>
        </p:nvSpPr>
        <p:spPr>
          <a:xfrm>
            <a:off x="1899888" y="20939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title" idx="2" hasCustomPrompt="1"/>
          </p:nvPr>
        </p:nvSpPr>
        <p:spPr>
          <a:xfrm>
            <a:off x="480688" y="18585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3"/>
          </p:nvPr>
        </p:nvSpPr>
        <p:spPr>
          <a:xfrm>
            <a:off x="5783913" y="17436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4"/>
          </p:nvPr>
        </p:nvSpPr>
        <p:spPr>
          <a:xfrm>
            <a:off x="5783913" y="20939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title" idx="5" hasCustomPrompt="1"/>
          </p:nvPr>
        </p:nvSpPr>
        <p:spPr>
          <a:xfrm>
            <a:off x="4364713" y="18585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14"/>
          <p:cNvSpPr txBox="1">
            <a:spLocks noGrp="1"/>
          </p:cNvSpPr>
          <p:nvPr>
            <p:ph type="title" idx="6"/>
          </p:nvPr>
        </p:nvSpPr>
        <p:spPr>
          <a:xfrm>
            <a:off x="1899888" y="32378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ubTitle" idx="7"/>
          </p:nvPr>
        </p:nvSpPr>
        <p:spPr>
          <a:xfrm>
            <a:off x="1899888" y="35881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 idx="8" hasCustomPrompt="1"/>
          </p:nvPr>
        </p:nvSpPr>
        <p:spPr>
          <a:xfrm>
            <a:off x="480688" y="33527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0" name="Google Shape;110;p14"/>
          <p:cNvSpPr txBox="1">
            <a:spLocks noGrp="1"/>
          </p:cNvSpPr>
          <p:nvPr>
            <p:ph type="title" idx="9"/>
          </p:nvPr>
        </p:nvSpPr>
        <p:spPr>
          <a:xfrm>
            <a:off x="5783913" y="323780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subTitle" idx="13"/>
          </p:nvPr>
        </p:nvSpPr>
        <p:spPr>
          <a:xfrm>
            <a:off x="5783913" y="358817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title" idx="14" hasCustomPrompt="1"/>
          </p:nvPr>
        </p:nvSpPr>
        <p:spPr>
          <a:xfrm>
            <a:off x="4364713" y="3352704"/>
            <a:ext cx="12027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pic>
        <p:nvPicPr>
          <p:cNvPr id="20" name="Picture 1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F3CAE4B-55C1-4F28-B44C-023346C61D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7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 preserve="1">
  <p:cSld name="Title +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/>
          <p:nvPr/>
        </p:nvSpPr>
        <p:spPr>
          <a:xfrm>
            <a:off x="2338350" y="338100"/>
            <a:ext cx="4467300" cy="4467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3061350" y="1300925"/>
            <a:ext cx="3021300" cy="123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subTitle" idx="1"/>
          </p:nvPr>
        </p:nvSpPr>
        <p:spPr>
          <a:xfrm>
            <a:off x="3061350" y="2623625"/>
            <a:ext cx="30213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6824EA2-3150-4209-ADF6-EC3D6C2BF4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99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" preserve="1">
  <p:cSld name="Title + design 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oogle Shape;118;p16"/>
          <p:cNvGrpSpPr/>
          <p:nvPr/>
        </p:nvGrpSpPr>
        <p:grpSpPr>
          <a:xfrm>
            <a:off x="-104498" y="8413"/>
            <a:ext cx="9495502" cy="1517465"/>
            <a:chOff x="-104500" y="-81175"/>
            <a:chExt cx="9379200" cy="1517465"/>
          </a:xfrm>
        </p:grpSpPr>
        <p:sp>
          <p:nvSpPr>
            <p:cNvPr id="119" name="Google Shape;119;p16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Google Shape;121;p16"/>
          <p:cNvGrpSpPr/>
          <p:nvPr/>
        </p:nvGrpSpPr>
        <p:grpSpPr>
          <a:xfrm>
            <a:off x="-104498" y="-81174"/>
            <a:ext cx="9495502" cy="1517465"/>
            <a:chOff x="-104500" y="-81175"/>
            <a:chExt cx="9379200" cy="1517465"/>
          </a:xfrm>
        </p:grpSpPr>
        <p:sp>
          <p:nvSpPr>
            <p:cNvPr id="122" name="Google Shape;122;p16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16"/>
          <p:cNvSpPr/>
          <p:nvPr/>
        </p:nvSpPr>
        <p:spPr>
          <a:xfrm flipH="1">
            <a:off x="5863" y="444785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5A70809B-E58C-408C-B8FE-481EA2172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33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 " preserve="1">
  <p:cSld name="Title + design 1 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7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7"/>
          <p:cNvSpPr/>
          <p:nvPr/>
        </p:nvSpPr>
        <p:spPr>
          <a:xfrm flipH="1">
            <a:off x="0" y="433800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7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BC25609-779F-4F2A-BE42-C630C88CEE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757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 preserve="1">
  <p:cSld name="Title + Four Columns 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/>
          <p:nvPr/>
        </p:nvSpPr>
        <p:spPr>
          <a:xfrm rot="8245656" flipH="1">
            <a:off x="3613615" y="3460929"/>
            <a:ext cx="6161332" cy="4031398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33" name="Google Shape;133;p18"/>
          <p:cNvSpPr/>
          <p:nvPr/>
        </p:nvSpPr>
        <p:spPr>
          <a:xfrm rot="8245656" flipH="1">
            <a:off x="3665517" y="3595463"/>
            <a:ext cx="6161332" cy="4031398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34" name="Google Shape;134;p18"/>
          <p:cNvSpPr/>
          <p:nvPr/>
        </p:nvSpPr>
        <p:spPr>
          <a:xfrm rot="10800000">
            <a:off x="1961375" y="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subTitle" idx="1"/>
          </p:nvPr>
        </p:nvSpPr>
        <p:spPr>
          <a:xfrm>
            <a:off x="95613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title" hasCustomPrompt="1"/>
          </p:nvPr>
        </p:nvSpPr>
        <p:spPr>
          <a:xfrm>
            <a:off x="1015227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8"/>
          <p:cNvSpPr txBox="1">
            <a:spLocks noGrp="1"/>
          </p:cNvSpPr>
          <p:nvPr>
            <p:ph type="title" idx="2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subTitle" idx="3"/>
          </p:nvPr>
        </p:nvSpPr>
        <p:spPr>
          <a:xfrm>
            <a:off x="284261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8"/>
          <p:cNvSpPr txBox="1">
            <a:spLocks noGrp="1"/>
          </p:cNvSpPr>
          <p:nvPr>
            <p:ph type="title" idx="4" hasCustomPrompt="1"/>
          </p:nvPr>
        </p:nvSpPr>
        <p:spPr>
          <a:xfrm>
            <a:off x="2901692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0" name="Google Shape;140;p18"/>
          <p:cNvSpPr txBox="1">
            <a:spLocks noGrp="1"/>
          </p:cNvSpPr>
          <p:nvPr>
            <p:ph type="subTitle" idx="5"/>
          </p:nvPr>
        </p:nvSpPr>
        <p:spPr>
          <a:xfrm>
            <a:off x="472909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8"/>
          <p:cNvSpPr txBox="1">
            <a:spLocks noGrp="1"/>
          </p:cNvSpPr>
          <p:nvPr>
            <p:ph type="title" idx="6" hasCustomPrompt="1"/>
          </p:nvPr>
        </p:nvSpPr>
        <p:spPr>
          <a:xfrm>
            <a:off x="4788182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2" name="Google Shape;142;p18"/>
          <p:cNvSpPr txBox="1">
            <a:spLocks noGrp="1"/>
          </p:cNvSpPr>
          <p:nvPr>
            <p:ph type="subTitle" idx="7"/>
          </p:nvPr>
        </p:nvSpPr>
        <p:spPr>
          <a:xfrm>
            <a:off x="6615570" y="3209375"/>
            <a:ext cx="15723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8"/>
          <p:cNvSpPr txBox="1">
            <a:spLocks noGrp="1"/>
          </p:cNvSpPr>
          <p:nvPr>
            <p:ph type="title" idx="8" hasCustomPrompt="1"/>
          </p:nvPr>
        </p:nvSpPr>
        <p:spPr>
          <a:xfrm>
            <a:off x="6674647" y="1908075"/>
            <a:ext cx="14541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pic>
        <p:nvPicPr>
          <p:cNvPr id="16" name="Picture 1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16808A2F-C007-4480-916D-9E4C34E2DE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46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 preserve="1">
  <p:cSld name="Title + Four Columns 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46" name="Google Shape;146;p19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47" name="Google Shape;147;p19"/>
          <p:cNvSpPr/>
          <p:nvPr/>
        </p:nvSpPr>
        <p:spPr>
          <a:xfrm flipH="1">
            <a:off x="0" y="433800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48" name="Google Shape;148;p19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9"/>
          <p:cNvSpPr txBox="1">
            <a:spLocks noGrp="1"/>
          </p:cNvSpPr>
          <p:nvPr>
            <p:ph type="title" idx="2"/>
          </p:nvPr>
        </p:nvSpPr>
        <p:spPr>
          <a:xfrm>
            <a:off x="1093700" y="156970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0" name="Google Shape;150;p19"/>
          <p:cNvSpPr txBox="1">
            <a:spLocks noGrp="1"/>
          </p:cNvSpPr>
          <p:nvPr>
            <p:ph type="subTitle" idx="1"/>
          </p:nvPr>
        </p:nvSpPr>
        <p:spPr>
          <a:xfrm>
            <a:off x="1093700" y="198482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9"/>
          <p:cNvSpPr txBox="1">
            <a:spLocks noGrp="1"/>
          </p:cNvSpPr>
          <p:nvPr>
            <p:ph type="title" idx="3"/>
          </p:nvPr>
        </p:nvSpPr>
        <p:spPr>
          <a:xfrm>
            <a:off x="1093700" y="295385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2" name="Google Shape;152;p19"/>
          <p:cNvSpPr txBox="1">
            <a:spLocks noGrp="1"/>
          </p:cNvSpPr>
          <p:nvPr>
            <p:ph type="subTitle" idx="4"/>
          </p:nvPr>
        </p:nvSpPr>
        <p:spPr>
          <a:xfrm>
            <a:off x="1093700" y="336897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title" idx="5"/>
          </p:nvPr>
        </p:nvSpPr>
        <p:spPr>
          <a:xfrm>
            <a:off x="5610700" y="156970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4" name="Google Shape;154;p19"/>
          <p:cNvSpPr txBox="1">
            <a:spLocks noGrp="1"/>
          </p:cNvSpPr>
          <p:nvPr>
            <p:ph type="subTitle" idx="6"/>
          </p:nvPr>
        </p:nvSpPr>
        <p:spPr>
          <a:xfrm>
            <a:off x="5610700" y="198482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9"/>
          <p:cNvSpPr txBox="1">
            <a:spLocks noGrp="1"/>
          </p:cNvSpPr>
          <p:nvPr>
            <p:ph type="title" idx="7"/>
          </p:nvPr>
        </p:nvSpPr>
        <p:spPr>
          <a:xfrm>
            <a:off x="5610700" y="2953850"/>
            <a:ext cx="24396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6" name="Google Shape;156;p19"/>
          <p:cNvSpPr txBox="1">
            <a:spLocks noGrp="1"/>
          </p:cNvSpPr>
          <p:nvPr>
            <p:ph type="subTitle" idx="8"/>
          </p:nvPr>
        </p:nvSpPr>
        <p:spPr>
          <a:xfrm>
            <a:off x="5610700" y="3368975"/>
            <a:ext cx="2439600" cy="6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" name="Picture 1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59831A9-C0A9-4E57-8703-3CEF9CE4F0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43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preserve="1">
  <p:cSld name="Two Columns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0"/>
          <p:cNvGrpSpPr/>
          <p:nvPr/>
        </p:nvGrpSpPr>
        <p:grpSpPr>
          <a:xfrm>
            <a:off x="1697506" y="-926451"/>
            <a:ext cx="7521046" cy="7328126"/>
            <a:chOff x="1697506" y="-926451"/>
            <a:chExt cx="7521046" cy="7328126"/>
          </a:xfrm>
        </p:grpSpPr>
        <p:sp>
          <p:nvSpPr>
            <p:cNvPr id="159" name="Google Shape;159;p20"/>
            <p:cNvSpPr/>
            <p:nvPr/>
          </p:nvSpPr>
          <p:spPr>
            <a:xfrm>
              <a:off x="4852352" y="-14925"/>
              <a:ext cx="4366200" cy="515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160" name="Google Shape;160;p20"/>
            <p:cNvSpPr/>
            <p:nvPr/>
          </p:nvSpPr>
          <p:spPr>
            <a:xfrm rot="3742750" flipH="1">
              <a:off x="1831072" y="721929"/>
              <a:ext cx="6161281" cy="4031366"/>
            </a:xfrm>
            <a:custGeom>
              <a:avLst/>
              <a:gdLst/>
              <a:ahLst/>
              <a:cxnLst/>
              <a:rect l="l" t="t" r="r" b="b"/>
              <a:pathLst>
                <a:path w="246461" h="161261" extrusionOk="0">
                  <a:moveTo>
                    <a:pt x="246461" y="0"/>
                  </a:moveTo>
                  <a:cubicBezTo>
                    <a:pt x="221816" y="26123"/>
                    <a:pt x="191712" y="47108"/>
                    <a:pt x="158560" y="60930"/>
                  </a:cubicBezTo>
                  <a:cubicBezTo>
                    <a:pt x="128635" y="73407"/>
                    <a:pt x="95318" y="81472"/>
                    <a:pt x="68682" y="100712"/>
                  </a:cubicBezTo>
                  <a:cubicBezTo>
                    <a:pt x="44190" y="118406"/>
                    <a:pt x="23808" y="141292"/>
                    <a:pt x="0" y="160010"/>
                  </a:cubicBezTo>
                  <a:lnTo>
                    <a:pt x="8320" y="161260"/>
                  </a:lnTo>
                  <a:cubicBezTo>
                    <a:pt x="26045" y="145624"/>
                    <a:pt x="46639" y="133238"/>
                    <a:pt x="68791" y="124988"/>
                  </a:cubicBezTo>
                  <a:cubicBezTo>
                    <a:pt x="106822" y="110822"/>
                    <a:pt x="149567" y="108485"/>
                    <a:pt x="184011" y="87024"/>
                  </a:cubicBezTo>
                  <a:cubicBezTo>
                    <a:pt x="208822" y="71567"/>
                    <a:pt x="226439" y="48070"/>
                    <a:pt x="242924" y="23523"/>
                  </a:cubicBezTo>
                  <a:lnTo>
                    <a:pt x="2464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8340000" algn="bl" rotWithShape="0">
                <a:srgbClr val="000000">
                  <a:alpha val="6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sp>
        <p:nvSpPr>
          <p:cNvPr id="161" name="Google Shape;161;p20"/>
          <p:cNvSpPr txBox="1">
            <a:spLocks noGrp="1"/>
          </p:cNvSpPr>
          <p:nvPr>
            <p:ph type="title"/>
          </p:nvPr>
        </p:nvSpPr>
        <p:spPr>
          <a:xfrm>
            <a:off x="960709" y="1732050"/>
            <a:ext cx="2880000" cy="67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subTitle" idx="1"/>
          </p:nvPr>
        </p:nvSpPr>
        <p:spPr>
          <a:xfrm>
            <a:off x="960709" y="2369800"/>
            <a:ext cx="2880000" cy="114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3" name="Google Shape;163;p20"/>
          <p:cNvSpPr txBox="1">
            <a:spLocks noGrp="1"/>
          </p:cNvSpPr>
          <p:nvPr>
            <p:ph type="title" idx="2"/>
          </p:nvPr>
        </p:nvSpPr>
        <p:spPr>
          <a:xfrm>
            <a:off x="5303291" y="1732050"/>
            <a:ext cx="2880000" cy="67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64" name="Google Shape;164;p20"/>
          <p:cNvSpPr txBox="1">
            <a:spLocks noGrp="1"/>
          </p:cNvSpPr>
          <p:nvPr>
            <p:ph type="subTitle" idx="3"/>
          </p:nvPr>
        </p:nvSpPr>
        <p:spPr>
          <a:xfrm>
            <a:off x="5303291" y="2369800"/>
            <a:ext cx="2880000" cy="114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5" name="Google Shape;165;p20"/>
          <p:cNvSpPr/>
          <p:nvPr/>
        </p:nvSpPr>
        <p:spPr>
          <a:xfrm rot="-1280817">
            <a:off x="-1005673" y="-148272"/>
            <a:ext cx="2450672" cy="330185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66" name="Google Shape;166;p20"/>
          <p:cNvSpPr/>
          <p:nvPr/>
        </p:nvSpPr>
        <p:spPr>
          <a:xfrm rot="-1446417">
            <a:off x="-1110176" y="-360461"/>
            <a:ext cx="2450689" cy="3301877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67" name="Google Shape;167;p20"/>
          <p:cNvSpPr/>
          <p:nvPr/>
        </p:nvSpPr>
        <p:spPr>
          <a:xfrm rot="9198461">
            <a:off x="7848119" y="2781508"/>
            <a:ext cx="2450518" cy="3301647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14" name="Picture 1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B203CA5-91A8-4C7F-A42A-0891CCA91F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20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  " preserve="1">
  <p:cSld name="Title + Text 1  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>
            <a:spLocks noGrp="1"/>
          </p:cNvSpPr>
          <p:nvPr>
            <p:ph type="title"/>
          </p:nvPr>
        </p:nvSpPr>
        <p:spPr>
          <a:xfrm>
            <a:off x="5000450" y="1218875"/>
            <a:ext cx="2808000" cy="152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body" idx="1"/>
          </p:nvPr>
        </p:nvSpPr>
        <p:spPr>
          <a:xfrm>
            <a:off x="5000450" y="2878500"/>
            <a:ext cx="2808000" cy="152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latin typeface="+mj-lt"/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71" name="Google Shape;171;p21"/>
          <p:cNvSpPr/>
          <p:nvPr/>
        </p:nvSpPr>
        <p:spPr>
          <a:xfrm rot="-819078" flipH="1">
            <a:off x="3513093" y="-2114163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72" name="Google Shape;172;p21"/>
          <p:cNvSpPr/>
          <p:nvPr/>
        </p:nvSpPr>
        <p:spPr>
          <a:xfrm rot="-819078" flipH="1">
            <a:off x="3532726" y="-2257020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8" name="Picture 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FA11BF6-816F-49E4-BFB9-7176B8745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19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1" preserve="1">
  <p:cSld name="Title + Three Columns 1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22"/>
          <p:cNvGrpSpPr/>
          <p:nvPr/>
        </p:nvGrpSpPr>
        <p:grpSpPr>
          <a:xfrm>
            <a:off x="-104498" y="8413"/>
            <a:ext cx="9495502" cy="1517465"/>
            <a:chOff x="-104500" y="-81175"/>
            <a:chExt cx="9379200" cy="1517465"/>
          </a:xfrm>
        </p:grpSpPr>
        <p:sp>
          <p:nvSpPr>
            <p:cNvPr id="175" name="Google Shape;175;p22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176" name="Google Shape;176;p22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grpSp>
        <p:nvGrpSpPr>
          <p:cNvPr id="177" name="Google Shape;177;p22"/>
          <p:cNvGrpSpPr/>
          <p:nvPr/>
        </p:nvGrpSpPr>
        <p:grpSpPr>
          <a:xfrm>
            <a:off x="-104498" y="-81174"/>
            <a:ext cx="9495502" cy="1517465"/>
            <a:chOff x="-104500" y="-81175"/>
            <a:chExt cx="9379200" cy="1517465"/>
          </a:xfrm>
        </p:grpSpPr>
        <p:sp>
          <p:nvSpPr>
            <p:cNvPr id="178" name="Google Shape;178;p22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179" name="Google Shape;179;p22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sp>
        <p:nvSpPr>
          <p:cNvPr id="180" name="Google Shape;180;p22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22"/>
          <p:cNvSpPr txBox="1">
            <a:spLocks noGrp="1"/>
          </p:cNvSpPr>
          <p:nvPr>
            <p:ph type="title" idx="2"/>
          </p:nvPr>
        </p:nvSpPr>
        <p:spPr>
          <a:xfrm>
            <a:off x="894600" y="2680850"/>
            <a:ext cx="1978200" cy="5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subTitle" idx="1"/>
          </p:nvPr>
        </p:nvSpPr>
        <p:spPr>
          <a:xfrm>
            <a:off x="894600" y="3111500"/>
            <a:ext cx="19782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title" idx="3"/>
          </p:nvPr>
        </p:nvSpPr>
        <p:spPr>
          <a:xfrm>
            <a:off x="3582900" y="2680850"/>
            <a:ext cx="1978200" cy="5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subTitle" idx="4"/>
          </p:nvPr>
        </p:nvSpPr>
        <p:spPr>
          <a:xfrm>
            <a:off x="3582900" y="3111500"/>
            <a:ext cx="19782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2"/>
          <p:cNvSpPr txBox="1">
            <a:spLocks noGrp="1"/>
          </p:cNvSpPr>
          <p:nvPr>
            <p:ph type="title" idx="5"/>
          </p:nvPr>
        </p:nvSpPr>
        <p:spPr>
          <a:xfrm>
            <a:off x="6271201" y="2680850"/>
            <a:ext cx="1978200" cy="5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6" name="Google Shape;186;p22"/>
          <p:cNvSpPr txBox="1">
            <a:spLocks noGrp="1"/>
          </p:cNvSpPr>
          <p:nvPr>
            <p:ph type="subTitle" idx="6"/>
          </p:nvPr>
        </p:nvSpPr>
        <p:spPr>
          <a:xfrm>
            <a:off x="6271200" y="3111500"/>
            <a:ext cx="19782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" name="Picture 16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7E6A9C3-0C30-4416-8238-734C3E4884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34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" preserve="1">
  <p:cSld name="Title + Six Columns 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/>
          <p:nvPr/>
        </p:nvSpPr>
        <p:spPr>
          <a:xfrm flipH="1">
            <a:off x="7508998" y="-99922"/>
            <a:ext cx="1737456" cy="1724709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89" name="Google Shape;189;p23"/>
          <p:cNvSpPr/>
          <p:nvPr/>
        </p:nvSpPr>
        <p:spPr>
          <a:xfrm flipH="1">
            <a:off x="8154112" y="-99908"/>
            <a:ext cx="1092342" cy="1558109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90" name="Google Shape;190;p23"/>
          <p:cNvSpPr/>
          <p:nvPr/>
        </p:nvSpPr>
        <p:spPr>
          <a:xfrm rot="10800000" flipH="1">
            <a:off x="-2781555" y="49041"/>
            <a:ext cx="11968861" cy="1460534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91" name="Google Shape;191;p23"/>
          <p:cNvSpPr/>
          <p:nvPr/>
        </p:nvSpPr>
        <p:spPr>
          <a:xfrm rot="10800000" flipH="1">
            <a:off x="-2746917" y="-48559"/>
            <a:ext cx="12070224" cy="1421346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192" name="Google Shape;192;p23"/>
          <p:cNvSpPr txBox="1">
            <a:spLocks noGrp="1"/>
          </p:cNvSpPr>
          <p:nvPr>
            <p:ph type="title"/>
          </p:nvPr>
        </p:nvSpPr>
        <p:spPr>
          <a:xfrm>
            <a:off x="842600" y="350375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3" name="Google Shape;193;p23"/>
          <p:cNvSpPr txBox="1">
            <a:spLocks noGrp="1"/>
          </p:cNvSpPr>
          <p:nvPr>
            <p:ph type="subTitle" idx="1"/>
          </p:nvPr>
        </p:nvSpPr>
        <p:spPr>
          <a:xfrm>
            <a:off x="842600" y="385412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4" name="Google Shape;194;p23"/>
          <p:cNvSpPr txBox="1">
            <a:spLocks noGrp="1"/>
          </p:cNvSpPr>
          <p:nvPr>
            <p:ph type="title" idx="2"/>
          </p:nvPr>
        </p:nvSpPr>
        <p:spPr>
          <a:xfrm>
            <a:off x="3437100" y="350375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5" name="Google Shape;195;p23"/>
          <p:cNvSpPr txBox="1">
            <a:spLocks noGrp="1"/>
          </p:cNvSpPr>
          <p:nvPr>
            <p:ph type="subTitle" idx="3"/>
          </p:nvPr>
        </p:nvSpPr>
        <p:spPr>
          <a:xfrm>
            <a:off x="3437100" y="385412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6" name="Google Shape;196;p23"/>
          <p:cNvSpPr txBox="1">
            <a:spLocks noGrp="1"/>
          </p:cNvSpPr>
          <p:nvPr>
            <p:ph type="title" idx="4"/>
          </p:nvPr>
        </p:nvSpPr>
        <p:spPr>
          <a:xfrm>
            <a:off x="6031600" y="3503750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7" name="Google Shape;197;p23"/>
          <p:cNvSpPr txBox="1">
            <a:spLocks noGrp="1"/>
          </p:cNvSpPr>
          <p:nvPr>
            <p:ph type="subTitle" idx="5"/>
          </p:nvPr>
        </p:nvSpPr>
        <p:spPr>
          <a:xfrm>
            <a:off x="6031600" y="3854124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98" name="Google Shape;198;p23"/>
          <p:cNvSpPr txBox="1">
            <a:spLocks noGrp="1"/>
          </p:cNvSpPr>
          <p:nvPr>
            <p:ph type="title" idx="6"/>
          </p:nvPr>
        </p:nvSpPr>
        <p:spPr>
          <a:xfrm>
            <a:off x="842600" y="2101075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99" name="Google Shape;199;p23"/>
          <p:cNvSpPr txBox="1">
            <a:spLocks noGrp="1"/>
          </p:cNvSpPr>
          <p:nvPr>
            <p:ph type="subTitle" idx="7"/>
          </p:nvPr>
        </p:nvSpPr>
        <p:spPr>
          <a:xfrm>
            <a:off x="842600" y="2451449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0" name="Google Shape;200;p23"/>
          <p:cNvSpPr txBox="1">
            <a:spLocks noGrp="1"/>
          </p:cNvSpPr>
          <p:nvPr>
            <p:ph type="title" idx="8"/>
          </p:nvPr>
        </p:nvSpPr>
        <p:spPr>
          <a:xfrm>
            <a:off x="3437100" y="2101075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1" name="Google Shape;201;p23"/>
          <p:cNvSpPr txBox="1">
            <a:spLocks noGrp="1"/>
          </p:cNvSpPr>
          <p:nvPr>
            <p:ph type="subTitle" idx="9"/>
          </p:nvPr>
        </p:nvSpPr>
        <p:spPr>
          <a:xfrm>
            <a:off x="3437100" y="2451449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2" name="Google Shape;202;p23"/>
          <p:cNvSpPr txBox="1">
            <a:spLocks noGrp="1"/>
          </p:cNvSpPr>
          <p:nvPr>
            <p:ph type="title" idx="13"/>
          </p:nvPr>
        </p:nvSpPr>
        <p:spPr>
          <a:xfrm>
            <a:off x="6031600" y="2101075"/>
            <a:ext cx="22698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3" name="Google Shape;203;p23"/>
          <p:cNvSpPr txBox="1">
            <a:spLocks noGrp="1"/>
          </p:cNvSpPr>
          <p:nvPr>
            <p:ph type="subTitle" idx="14"/>
          </p:nvPr>
        </p:nvSpPr>
        <p:spPr>
          <a:xfrm>
            <a:off x="6031600" y="2451449"/>
            <a:ext cx="2269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04" name="Google Shape;204;p23"/>
          <p:cNvSpPr txBox="1">
            <a:spLocks noGrp="1"/>
          </p:cNvSpPr>
          <p:nvPr>
            <p:ph type="title" idx="15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1" name="Picture 2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BE4E037-6424-4D20-A236-7FCBDA2F33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 preserve="1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/>
          <p:nvPr/>
        </p:nvSpPr>
        <p:spPr>
          <a:xfrm rot="-10521703">
            <a:off x="-2499878" y="-2064999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0" name="Google Shape;30;p4"/>
          <p:cNvSpPr/>
          <p:nvPr/>
        </p:nvSpPr>
        <p:spPr>
          <a:xfrm rot="-10521703">
            <a:off x="-1919714" y="-1467047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1" name="Google Shape;31;p4"/>
          <p:cNvSpPr/>
          <p:nvPr/>
        </p:nvSpPr>
        <p:spPr>
          <a:xfrm rot="-10521703">
            <a:off x="-1562339" y="-1627536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2" name="Google Shape;32;p4"/>
          <p:cNvSpPr/>
          <p:nvPr/>
        </p:nvSpPr>
        <p:spPr>
          <a:xfrm rot="-2433542">
            <a:off x="5774650" y="1933778"/>
            <a:ext cx="6161230" cy="403133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3" name="Google Shape;33;p4"/>
          <p:cNvSpPr/>
          <p:nvPr/>
        </p:nvSpPr>
        <p:spPr>
          <a:xfrm rot="-2150646">
            <a:off x="5988401" y="2187367"/>
            <a:ext cx="6160664" cy="403096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821025" y="1237875"/>
            <a:ext cx="6906000" cy="304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Tx/>
              <a:buSzPts val="1200"/>
              <a:buChar char="●"/>
              <a:defRPr sz="1200">
                <a:solidFill>
                  <a:schemeClr val="tx1"/>
                </a:solidFill>
                <a:latin typeface="+mj-lt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10" name="Picture 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D59E8EE-D922-4A1A-9EC9-5F3C367AF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82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 " preserve="1">
  <p:cSld name="Title + Two Columns  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/>
          <p:nvPr/>
        </p:nvSpPr>
        <p:spPr>
          <a:xfrm rot="10800000">
            <a:off x="2120897" y="-50534"/>
            <a:ext cx="11968861" cy="1460534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07" name="Google Shape;207;p24"/>
          <p:cNvSpPr/>
          <p:nvPr/>
        </p:nvSpPr>
        <p:spPr>
          <a:xfrm rot="10800000">
            <a:off x="1984895" y="-148134"/>
            <a:ext cx="12070224" cy="1421346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08" name="Google Shape;208;p24"/>
          <p:cNvSpPr txBox="1">
            <a:spLocks noGrp="1"/>
          </p:cNvSpPr>
          <p:nvPr>
            <p:ph type="title"/>
          </p:nvPr>
        </p:nvSpPr>
        <p:spPr>
          <a:xfrm>
            <a:off x="1414037" y="3732350"/>
            <a:ext cx="26982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9" name="Google Shape;209;p24"/>
          <p:cNvSpPr txBox="1">
            <a:spLocks noGrp="1"/>
          </p:cNvSpPr>
          <p:nvPr>
            <p:ph type="subTitle" idx="1"/>
          </p:nvPr>
        </p:nvSpPr>
        <p:spPr>
          <a:xfrm>
            <a:off x="1414025" y="4082725"/>
            <a:ext cx="2698200" cy="7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0" name="Google Shape;210;p24"/>
          <p:cNvSpPr txBox="1">
            <a:spLocks noGrp="1"/>
          </p:cNvSpPr>
          <p:nvPr>
            <p:ph type="title" idx="2"/>
          </p:nvPr>
        </p:nvSpPr>
        <p:spPr>
          <a:xfrm>
            <a:off x="5031763" y="3732350"/>
            <a:ext cx="2698200" cy="45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11" name="Google Shape;211;p24"/>
          <p:cNvSpPr txBox="1">
            <a:spLocks noGrp="1"/>
          </p:cNvSpPr>
          <p:nvPr>
            <p:ph type="subTitle" idx="3"/>
          </p:nvPr>
        </p:nvSpPr>
        <p:spPr>
          <a:xfrm>
            <a:off x="5031750" y="4082725"/>
            <a:ext cx="2698200" cy="7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2" name="Google Shape;212;p24"/>
          <p:cNvSpPr txBox="1">
            <a:spLocks noGrp="1"/>
          </p:cNvSpPr>
          <p:nvPr>
            <p:ph type="title" idx="4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FCF6146-1BCF-4ABE-83B4-4DEB34AA65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145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 1" preserve="1">
  <p:cSld name="Thanks + Credits 1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/>
          <p:nvPr/>
        </p:nvSpPr>
        <p:spPr>
          <a:xfrm rot="-10048818">
            <a:off x="-1340972" y="-1573431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5" name="Google Shape;215;p25"/>
          <p:cNvSpPr/>
          <p:nvPr/>
        </p:nvSpPr>
        <p:spPr>
          <a:xfrm rot="-10048818">
            <a:off x="-848272" y="-901581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6" name="Google Shape;216;p25"/>
          <p:cNvSpPr/>
          <p:nvPr/>
        </p:nvSpPr>
        <p:spPr>
          <a:xfrm rot="-10048818">
            <a:off x="-344597" y="-915569"/>
            <a:ext cx="4980953" cy="6710968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7" name="Google Shape;217;p25"/>
          <p:cNvSpPr/>
          <p:nvPr/>
        </p:nvSpPr>
        <p:spPr>
          <a:xfrm rot="-1126317">
            <a:off x="4960776" y="424158"/>
            <a:ext cx="6161480" cy="40314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8" name="Google Shape;218;p25"/>
          <p:cNvSpPr/>
          <p:nvPr/>
        </p:nvSpPr>
        <p:spPr>
          <a:xfrm rot="-843509">
            <a:off x="5065271" y="738763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19" name="Google Shape;219;p25"/>
          <p:cNvSpPr/>
          <p:nvPr/>
        </p:nvSpPr>
        <p:spPr>
          <a:xfrm rot="5400000" flipH="1">
            <a:off x="6262522" y="2242398"/>
            <a:ext cx="2433401" cy="347040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220" name="Google Shape;220;p25"/>
          <p:cNvSpPr txBox="1">
            <a:spLocks noGrp="1"/>
          </p:cNvSpPr>
          <p:nvPr>
            <p:ph type="title"/>
          </p:nvPr>
        </p:nvSpPr>
        <p:spPr>
          <a:xfrm>
            <a:off x="3163800" y="566671"/>
            <a:ext cx="2816400" cy="98220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25"/>
          <p:cNvSpPr txBox="1">
            <a:spLocks noGrp="1"/>
          </p:cNvSpPr>
          <p:nvPr>
            <p:ph type="subTitle" idx="1"/>
          </p:nvPr>
        </p:nvSpPr>
        <p:spPr>
          <a:xfrm>
            <a:off x="3002550" y="1643200"/>
            <a:ext cx="3138900" cy="11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 sz="1400">
                <a:solidFill>
                  <a:schemeClr val="tx1"/>
                </a:solidFill>
                <a:latin typeface="+mj-lt"/>
                <a:ea typeface="Bitter"/>
                <a:cs typeface="Bitter"/>
                <a:sym typeface="Bitt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itter"/>
              <a:buNone/>
              <a:defRPr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endParaRPr/>
          </a:p>
        </p:txBody>
      </p:sp>
      <p:sp>
        <p:nvSpPr>
          <p:cNvPr id="222" name="Google Shape;222;p25"/>
          <p:cNvSpPr txBox="1"/>
          <p:nvPr/>
        </p:nvSpPr>
        <p:spPr>
          <a:xfrm>
            <a:off x="-116878" y="4775454"/>
            <a:ext cx="5998390" cy="7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This presentation template was created by </a:t>
            </a:r>
            <a:r>
              <a:rPr lang="en" sz="800">
                <a:solidFill>
                  <a:schemeClr val="hlink"/>
                </a:solidFill>
                <a:uFill>
                  <a:noFill/>
                </a:uFill>
                <a:latin typeface="+mj-lt"/>
                <a:ea typeface="Bitter"/>
                <a:cs typeface="Bitter"/>
                <a:sym typeface="Bitter"/>
                <a:hlinkClick r:id="rId2"/>
              </a:rPr>
              <a:t>Slidesgo</a:t>
            </a: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, including icons by </a:t>
            </a:r>
            <a:r>
              <a:rPr lang="en" sz="800">
                <a:solidFill>
                  <a:schemeClr val="hlink"/>
                </a:solidFill>
                <a:uFill>
                  <a:noFill/>
                </a:uFill>
                <a:latin typeface="+mj-lt"/>
                <a:ea typeface="Bitter"/>
                <a:cs typeface="Bitter"/>
                <a:sym typeface="Bitter"/>
                <a:hlinkClick r:id="rId3"/>
              </a:rPr>
              <a:t>Flaticon</a:t>
            </a: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, and infographics &amp; images by </a:t>
            </a:r>
            <a:r>
              <a:rPr lang="en" sz="800">
                <a:solidFill>
                  <a:schemeClr val="hlink"/>
                </a:solidFill>
                <a:uFill>
                  <a:noFill/>
                </a:uFill>
                <a:latin typeface="+mj-lt"/>
                <a:ea typeface="Bitter"/>
                <a:cs typeface="Bitter"/>
                <a:sym typeface="Bitter"/>
                <a:hlinkClick r:id="rId4"/>
              </a:rPr>
              <a:t>Freepik</a:t>
            </a:r>
            <a:r>
              <a:rPr lang="en" sz="800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rPr>
              <a:t>. </a:t>
            </a:r>
            <a:endParaRPr sz="800">
              <a:solidFill>
                <a:schemeClr val="hlink"/>
              </a:solidFill>
              <a:latin typeface="+mj-lt"/>
              <a:ea typeface="Bitter"/>
              <a:cs typeface="Bitter"/>
              <a:sym typeface="Bitter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1000">
              <a:solidFill>
                <a:schemeClr val="hlink"/>
              </a:solidFill>
              <a:latin typeface="+mj-lt"/>
              <a:ea typeface="Bitter"/>
              <a:cs typeface="Bitter"/>
              <a:sym typeface="Bitter"/>
            </a:endParaRPr>
          </a:p>
        </p:txBody>
      </p:sp>
      <p:pic>
        <p:nvPicPr>
          <p:cNvPr id="12" name="Picture 11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58349A-A89F-4955-A2D0-76288B3F3A8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28063" y="2877836"/>
            <a:ext cx="1343813" cy="71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62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 userDrawn="1">
  <p:cSld name="1_Background 2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 rot="370966">
            <a:off x="5864807" y="-18286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8"/>
          <p:cNvSpPr/>
          <p:nvPr/>
        </p:nvSpPr>
        <p:spPr>
          <a:xfrm rot="370966">
            <a:off x="5300969" y="-79623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8"/>
          <p:cNvSpPr/>
          <p:nvPr/>
        </p:nvSpPr>
        <p:spPr>
          <a:xfrm rot="370966">
            <a:off x="4801914" y="-726749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8"/>
          <p:cNvSpPr/>
          <p:nvPr/>
        </p:nvSpPr>
        <p:spPr>
          <a:xfrm rot="9673683">
            <a:off x="-2191255" y="672058"/>
            <a:ext cx="6161480" cy="40314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8"/>
          <p:cNvSpPr/>
          <p:nvPr/>
        </p:nvSpPr>
        <p:spPr>
          <a:xfrm rot="9956491">
            <a:off x="-2295488" y="35762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8"/>
          <p:cNvSpPr/>
          <p:nvPr/>
        </p:nvSpPr>
        <p:spPr>
          <a:xfrm rot="-5400000" flipH="1">
            <a:off x="320428" y="-585103"/>
            <a:ext cx="2433401" cy="347040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DA19F-82B1-49F1-BC52-F8426553F7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05318" y="1249363"/>
            <a:ext cx="5138470" cy="2582862"/>
          </a:xfrm>
        </p:spPr>
        <p:txBody>
          <a:bodyPr/>
          <a:lstStyle>
            <a:lvl1pPr marL="457200" indent="-3429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1pPr>
            <a:lvl2pPr marL="9144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2pPr>
            <a:lvl3pPr marL="13716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3pPr>
            <a:lvl4pPr marL="18288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4pPr>
            <a:lvl5pPr marL="2286000" indent="-31750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0166ED-115C-407D-9D8D-B57DB47039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add title</a:t>
            </a:r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F940D67F-C54E-4256-8E22-7C0FCE8AEA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86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 preserve="1">
  <p:cSld name="Background 1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7"/>
          <p:cNvSpPr/>
          <p:nvPr/>
        </p:nvSpPr>
        <p:spPr>
          <a:xfrm rot="-10521703">
            <a:off x="-1845378" y="-1751974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7"/>
          <p:cNvSpPr/>
          <p:nvPr/>
        </p:nvSpPr>
        <p:spPr>
          <a:xfrm rot="-10521703">
            <a:off x="-1265214" y="-1154022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7"/>
          <p:cNvSpPr/>
          <p:nvPr/>
        </p:nvSpPr>
        <p:spPr>
          <a:xfrm rot="-10521703">
            <a:off x="-768214" y="-1236936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7"/>
          <p:cNvSpPr/>
          <p:nvPr/>
        </p:nvSpPr>
        <p:spPr>
          <a:xfrm rot="-2433542">
            <a:off x="5774650" y="1933778"/>
            <a:ext cx="6161230" cy="403133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7"/>
          <p:cNvSpPr/>
          <p:nvPr/>
        </p:nvSpPr>
        <p:spPr>
          <a:xfrm rot="-2150646">
            <a:off x="5988401" y="2187367"/>
            <a:ext cx="6160664" cy="403096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E1825A0-177C-4F15-8857-F5D5A14B95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366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 preserve="1">
  <p:cSld name="Background 2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 rot="370966">
            <a:off x="5864807" y="-18286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8"/>
          <p:cNvSpPr/>
          <p:nvPr/>
        </p:nvSpPr>
        <p:spPr>
          <a:xfrm rot="370966">
            <a:off x="5300969" y="-796238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8"/>
          <p:cNvSpPr/>
          <p:nvPr/>
        </p:nvSpPr>
        <p:spPr>
          <a:xfrm rot="370966">
            <a:off x="4801914" y="-726749"/>
            <a:ext cx="4980892" cy="6710886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8"/>
          <p:cNvSpPr/>
          <p:nvPr/>
        </p:nvSpPr>
        <p:spPr>
          <a:xfrm rot="9673683">
            <a:off x="-2191255" y="672058"/>
            <a:ext cx="6161480" cy="40314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8"/>
          <p:cNvSpPr/>
          <p:nvPr/>
        </p:nvSpPr>
        <p:spPr>
          <a:xfrm rot="9956491">
            <a:off x="-2295488" y="35762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8"/>
          <p:cNvSpPr/>
          <p:nvPr/>
        </p:nvSpPr>
        <p:spPr>
          <a:xfrm rot="-5400000" flipH="1">
            <a:off x="320428" y="-585103"/>
            <a:ext cx="2433401" cy="347040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Picture 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FF6EABED-AD39-4DD7-918D-4F2084663A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035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 preserve="1">
  <p:cSld name="Background 3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9"/>
          <p:cNvSpPr/>
          <p:nvPr/>
        </p:nvSpPr>
        <p:spPr>
          <a:xfrm rot="-5400000" flipH="1">
            <a:off x="-373488" y="-227265"/>
            <a:ext cx="4073263" cy="4042701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9"/>
          <p:cNvSpPr/>
          <p:nvPr/>
        </p:nvSpPr>
        <p:spPr>
          <a:xfrm rot="3600112" flipH="1">
            <a:off x="6837434" y="1760437"/>
            <a:ext cx="3098887" cy="4175212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9"/>
          <p:cNvSpPr/>
          <p:nvPr/>
        </p:nvSpPr>
        <p:spPr>
          <a:xfrm rot="-5400000" flipH="1">
            <a:off x="239827" y="-812668"/>
            <a:ext cx="2675717" cy="381598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9"/>
          <p:cNvSpPr/>
          <p:nvPr/>
        </p:nvSpPr>
        <p:spPr>
          <a:xfrm rot="-5400000" flipH="1">
            <a:off x="187490" y="-788208"/>
            <a:ext cx="2560869" cy="3652192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/>
          <p:nvPr/>
        </p:nvSpPr>
        <p:spPr>
          <a:xfrm rot="-5400000" flipH="1">
            <a:off x="-687812" y="-1671314"/>
            <a:ext cx="3098934" cy="417527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9"/>
          <p:cNvSpPr/>
          <p:nvPr/>
        </p:nvSpPr>
        <p:spPr>
          <a:xfrm rot="3600112" flipH="1">
            <a:off x="7178784" y="1760437"/>
            <a:ext cx="3098887" cy="4175212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Picture 9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0B50E78-CDC5-48A2-9919-FD11F7D5D5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0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 preserve="1">
  <p:cSld name="Background 4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/>
          <p:nvPr/>
        </p:nvSpPr>
        <p:spPr>
          <a:xfrm flipH="1">
            <a:off x="5239148" y="-121202"/>
            <a:ext cx="4073263" cy="4042701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0"/>
          <p:cNvSpPr/>
          <p:nvPr/>
        </p:nvSpPr>
        <p:spPr>
          <a:xfrm flipH="1">
            <a:off x="6751542" y="-121167"/>
            <a:ext cx="2560869" cy="3652192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30"/>
          <p:cNvSpPr/>
          <p:nvPr/>
        </p:nvSpPr>
        <p:spPr>
          <a:xfrm>
            <a:off x="0" y="4466725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30"/>
          <p:cNvSpPr/>
          <p:nvPr/>
        </p:nvSpPr>
        <p:spPr>
          <a:xfrm rot="5400000" flipH="1">
            <a:off x="6644891" y="2713359"/>
            <a:ext cx="2060143" cy="2938081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30"/>
          <p:cNvSpPr/>
          <p:nvPr/>
        </p:nvSpPr>
        <p:spPr>
          <a:xfrm rot="-843509">
            <a:off x="4889446" y="154987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30"/>
          <p:cNvSpPr/>
          <p:nvPr/>
        </p:nvSpPr>
        <p:spPr>
          <a:xfrm rot="-843509">
            <a:off x="4805646" y="1432525"/>
            <a:ext cx="6161218" cy="4031324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B278F2DD-04D4-42AD-8B76-3F085E843F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227" y="4092403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07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preserve="1">
  <p:cSld name="Background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6C81340B-315F-4C75-8F1F-969615C940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9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Title and two 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 rot="-10521703">
            <a:off x="-2499878" y="-2064999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8" name="Google Shape;38;p5"/>
          <p:cNvSpPr/>
          <p:nvPr/>
        </p:nvSpPr>
        <p:spPr>
          <a:xfrm rot="-10521703">
            <a:off x="-1919714" y="-1467047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39" name="Google Shape;39;p5"/>
          <p:cNvSpPr/>
          <p:nvPr/>
        </p:nvSpPr>
        <p:spPr>
          <a:xfrm rot="-10521703">
            <a:off x="-1562339" y="-1627536"/>
            <a:ext cx="4980847" cy="671082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0" name="Google Shape;40;p5"/>
          <p:cNvSpPr/>
          <p:nvPr/>
        </p:nvSpPr>
        <p:spPr>
          <a:xfrm rot="-2433542">
            <a:off x="5774650" y="1933778"/>
            <a:ext cx="6161230" cy="403133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1" name="Google Shape;41;p5"/>
          <p:cNvSpPr/>
          <p:nvPr/>
        </p:nvSpPr>
        <p:spPr>
          <a:xfrm rot="-2150646">
            <a:off x="5988401" y="2187367"/>
            <a:ext cx="6160664" cy="4030962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821025" y="1237875"/>
            <a:ext cx="3521700" cy="325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25450" lvl="0" indent="-285750">
              <a:spcBef>
                <a:spcPts val="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j-lt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4801268" y="1237875"/>
            <a:ext cx="3521700" cy="325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25450" lvl="0" indent="-285750">
              <a:spcBef>
                <a:spcPts val="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defRPr sz="1400" b="0" i="0" u="none" strike="noStrike" cap="none" dirty="0">
                <a:solidFill>
                  <a:schemeClr val="tx1"/>
                </a:solidFill>
                <a:latin typeface="+mj-lt"/>
                <a:ea typeface="Bitter"/>
                <a:cs typeface="Bitter"/>
                <a:sym typeface="Bitter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004EC9D1-484D-4B3A-AA56-7AEE0CF315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5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 rot="10800000" flipH="1">
            <a:off x="-2627750" y="-9"/>
            <a:ext cx="8904134" cy="1516333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B4B9B84B-4436-4B7C-B5FC-4F819B04D1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00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preserve="1">
  <p:cSld name="One column 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3168000" y="3206325"/>
            <a:ext cx="2808000" cy="36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0B0F0"/>
                </a:solidFill>
                <a:latin typeface="+mj-l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2329350" y="1707825"/>
            <a:ext cx="4485300" cy="16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00050" lvl="0" indent="-285750" algn="ctr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j-lt"/>
              </a:defRPr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1" name="Google Shape;51;p7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52" name="Google Shape;52;p7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53" name="Google Shape;53;p7"/>
          <p:cNvSpPr/>
          <p:nvPr/>
        </p:nvSpPr>
        <p:spPr>
          <a:xfrm flipH="1">
            <a:off x="0" y="433800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0AD868C-5C86-49EB-AED7-FDBE3754FF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976" y="4573666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11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preserve="1">
  <p:cSld name="Section title and descri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subTitle" idx="1"/>
          </p:nvPr>
        </p:nvSpPr>
        <p:spPr>
          <a:xfrm>
            <a:off x="4366400" y="1379650"/>
            <a:ext cx="3498600" cy="41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>
                <a:solidFill>
                  <a:schemeClr val="tx1"/>
                </a:solidFill>
                <a:latin typeface="+mj-lt"/>
                <a:ea typeface="Anton"/>
                <a:cs typeface="Anton"/>
                <a:sym typeface="Anton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4366400" y="1907175"/>
            <a:ext cx="3498600" cy="21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Tx/>
              <a:buSzPts val="1400"/>
              <a:buFont typeface="Arial" panose="020B0604020202020204" pitchFamily="34" charset="0"/>
              <a:buChar char="•"/>
              <a:defRPr sz="1400">
                <a:solidFill>
                  <a:srgbClr val="00B0F0"/>
                </a:solidFill>
                <a:latin typeface="+mj-lt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/>
          <p:nvPr/>
        </p:nvSpPr>
        <p:spPr>
          <a:xfrm rot="-819078" flipH="1">
            <a:off x="2776093" y="-2129688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0" name="Google Shape;60;p9"/>
          <p:cNvSpPr/>
          <p:nvPr/>
        </p:nvSpPr>
        <p:spPr>
          <a:xfrm rot="-819078" flipH="1">
            <a:off x="2795726" y="-2272545"/>
            <a:ext cx="6161207" cy="4031317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/>
          <p:nvPr/>
        </p:nvSpPr>
        <p:spPr>
          <a:xfrm rot="10800000" flipH="1">
            <a:off x="-67252" y="1251948"/>
            <a:ext cx="4073263" cy="4042701"/>
          </a:xfrm>
          <a:custGeom>
            <a:avLst/>
            <a:gdLst/>
            <a:ahLst/>
            <a:cxnLst/>
            <a:rect l="l" t="t" r="r" b="b"/>
            <a:pathLst>
              <a:path w="116354" h="115481" extrusionOk="0">
                <a:moveTo>
                  <a:pt x="73151" y="0"/>
                </a:moveTo>
                <a:cubicBezTo>
                  <a:pt x="52852" y="58773"/>
                  <a:pt x="19162" y="90311"/>
                  <a:pt x="1" y="104327"/>
                </a:cubicBezTo>
                <a:lnTo>
                  <a:pt x="1" y="115480"/>
                </a:lnTo>
                <a:cubicBezTo>
                  <a:pt x="21801" y="107961"/>
                  <a:pt x="63017" y="89571"/>
                  <a:pt x="87103" y="52345"/>
                </a:cubicBezTo>
                <a:cubicBezTo>
                  <a:pt x="102911" y="27914"/>
                  <a:pt x="111590" y="11046"/>
                  <a:pt x="11635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3" name="Google Shape;63;p9"/>
          <p:cNvSpPr/>
          <p:nvPr/>
        </p:nvSpPr>
        <p:spPr>
          <a:xfrm rot="10800000" flipH="1">
            <a:off x="-67241" y="1450764"/>
            <a:ext cx="2675717" cy="3815984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4" name="Google Shape;64;p9"/>
          <p:cNvSpPr/>
          <p:nvPr/>
        </p:nvSpPr>
        <p:spPr>
          <a:xfrm rot="10800000" flipH="1">
            <a:off x="-67252" y="1642422"/>
            <a:ext cx="2560869" cy="3652192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65" name="Google Shape;65;p9"/>
          <p:cNvSpPr/>
          <p:nvPr/>
        </p:nvSpPr>
        <p:spPr>
          <a:xfrm rot="10800000" flipH="1">
            <a:off x="-957850" y="1987150"/>
            <a:ext cx="3098934" cy="4175275"/>
          </a:xfrm>
          <a:custGeom>
            <a:avLst/>
            <a:gdLst/>
            <a:ahLst/>
            <a:cxnLst/>
            <a:rect l="l" t="t" r="r" b="b"/>
            <a:pathLst>
              <a:path w="88522" h="119268" extrusionOk="0">
                <a:moveTo>
                  <a:pt x="88522" y="0"/>
                </a:moveTo>
                <a:lnTo>
                  <a:pt x="61303" y="6927"/>
                </a:lnTo>
                <a:cubicBezTo>
                  <a:pt x="60742" y="9569"/>
                  <a:pt x="60031" y="12166"/>
                  <a:pt x="59135" y="14703"/>
                </a:cubicBezTo>
                <a:cubicBezTo>
                  <a:pt x="56549" y="22032"/>
                  <a:pt x="52518" y="28593"/>
                  <a:pt x="48165" y="34789"/>
                </a:cubicBezTo>
                <a:cubicBezTo>
                  <a:pt x="37721" y="49651"/>
                  <a:pt x="25221" y="62760"/>
                  <a:pt x="11183" y="73574"/>
                </a:cubicBezTo>
                <a:cubicBezTo>
                  <a:pt x="7515" y="76401"/>
                  <a:pt x="3693" y="79128"/>
                  <a:pt x="0" y="81999"/>
                </a:cubicBezTo>
                <a:lnTo>
                  <a:pt x="9486" y="119267"/>
                </a:lnTo>
                <a:cubicBezTo>
                  <a:pt x="26071" y="114930"/>
                  <a:pt x="40558" y="102728"/>
                  <a:pt x="50820" y="87861"/>
                </a:cubicBezTo>
                <a:cubicBezTo>
                  <a:pt x="63429" y="69589"/>
                  <a:pt x="70632" y="47519"/>
                  <a:pt x="77481" y="25727"/>
                </a:cubicBezTo>
                <a:cubicBezTo>
                  <a:pt x="79671" y="18759"/>
                  <a:pt x="81863" y="11736"/>
                  <a:pt x="85235" y="5401"/>
                </a:cubicBezTo>
                <a:cubicBezTo>
                  <a:pt x="86227" y="3540"/>
                  <a:pt x="87324" y="1736"/>
                  <a:pt x="8852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61E6B0-21EA-4076-B87D-C5466C3D55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286" y="4536769"/>
            <a:ext cx="838353" cy="446030"/>
          </a:xfrm>
          <a:prstGeom prst="rect">
            <a:avLst/>
          </a:prstGeom>
        </p:spPr>
      </p:pic>
      <p:pic>
        <p:nvPicPr>
          <p:cNvPr id="13" name="Picture 1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7C5356D-12CD-4B56-B983-4EEBA98315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14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/>
          <p:nvPr/>
        </p:nvSpPr>
        <p:spPr>
          <a:xfrm rot="-5400000" flipH="1">
            <a:off x="804134" y="-853933"/>
            <a:ext cx="2543678" cy="4251545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0"/>
          <p:cNvSpPr/>
          <p:nvPr/>
        </p:nvSpPr>
        <p:spPr>
          <a:xfrm rot="-5400000" flipH="1">
            <a:off x="749540" y="-799339"/>
            <a:ext cx="2381098" cy="3979776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/>
          <p:nvPr/>
        </p:nvSpPr>
        <p:spPr>
          <a:xfrm rot="8471928" flipH="1">
            <a:off x="3850415" y="3496268"/>
            <a:ext cx="6161328" cy="40313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0"/>
          <p:cNvSpPr/>
          <p:nvPr/>
        </p:nvSpPr>
        <p:spPr>
          <a:xfrm rot="8471928" flipH="1">
            <a:off x="3893353" y="3633926"/>
            <a:ext cx="6161328" cy="4031396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F5A1E67F-F339-4FE2-B470-61A3A76938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preserve="1">
  <p:cSld name="Big numb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 hasCustomPrompt="1"/>
          </p:nvPr>
        </p:nvSpPr>
        <p:spPr>
          <a:xfrm>
            <a:off x="1470750" y="1463625"/>
            <a:ext cx="6202500" cy="139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None/>
              <a:defRPr sz="7200">
                <a:solidFill>
                  <a:schemeClr val="accent1"/>
                </a:solidFill>
                <a:latin typeface="+mj-l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2910150" y="2857425"/>
            <a:ext cx="3323700" cy="6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latin typeface="+mj-lt"/>
              </a:defRPr>
            </a:lvl1pPr>
            <a:lvl2pPr marL="914400" lvl="1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ct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ctr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75" name="Google Shape;75;p11"/>
          <p:cNvSpPr/>
          <p:nvPr/>
        </p:nvSpPr>
        <p:spPr>
          <a:xfrm rot="10800000" flipH="1">
            <a:off x="-485288" y="1026599"/>
            <a:ext cx="3030870" cy="4322487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6" name="Google Shape;76;p11"/>
          <p:cNvSpPr/>
          <p:nvPr/>
        </p:nvSpPr>
        <p:spPr>
          <a:xfrm rot="10800000" flipH="1">
            <a:off x="-485300" y="1243604"/>
            <a:ext cx="2900843" cy="4137048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7" name="Google Shape;77;p11"/>
          <p:cNvSpPr/>
          <p:nvPr/>
        </p:nvSpPr>
        <p:spPr>
          <a:xfrm rot="10800000" flipH="1">
            <a:off x="-549400" y="1893814"/>
            <a:ext cx="2444923" cy="3486836"/>
          </a:xfrm>
          <a:custGeom>
            <a:avLst/>
            <a:gdLst/>
            <a:ahLst/>
            <a:cxnLst/>
            <a:rect l="l" t="t" r="r" b="b"/>
            <a:pathLst>
              <a:path w="73152" h="104326" extrusionOk="0">
                <a:moveTo>
                  <a:pt x="1" y="1"/>
                </a:moveTo>
                <a:lnTo>
                  <a:pt x="1" y="104326"/>
                </a:lnTo>
                <a:cubicBezTo>
                  <a:pt x="19162" y="90310"/>
                  <a:pt x="52852" y="58772"/>
                  <a:pt x="73151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8" name="Google Shape;78;p11"/>
          <p:cNvSpPr/>
          <p:nvPr/>
        </p:nvSpPr>
        <p:spPr>
          <a:xfrm rot="489623" flipH="1">
            <a:off x="3210258" y="-1687324"/>
            <a:ext cx="7253469" cy="4746390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79" name="Google Shape;79;p11"/>
          <p:cNvSpPr/>
          <p:nvPr/>
        </p:nvSpPr>
        <p:spPr>
          <a:xfrm rot="489623" flipH="1">
            <a:off x="3294219" y="-1834886"/>
            <a:ext cx="7253469" cy="4746390"/>
          </a:xfrm>
          <a:custGeom>
            <a:avLst/>
            <a:gdLst/>
            <a:ahLst/>
            <a:cxnLst/>
            <a:rect l="l" t="t" r="r" b="b"/>
            <a:pathLst>
              <a:path w="246461" h="161261" extrusionOk="0">
                <a:moveTo>
                  <a:pt x="246461" y="0"/>
                </a:moveTo>
                <a:cubicBezTo>
                  <a:pt x="221816" y="26123"/>
                  <a:pt x="191712" y="47108"/>
                  <a:pt x="158560" y="60930"/>
                </a:cubicBezTo>
                <a:cubicBezTo>
                  <a:pt x="128635" y="73407"/>
                  <a:pt x="95318" y="81472"/>
                  <a:pt x="68682" y="100712"/>
                </a:cubicBezTo>
                <a:cubicBezTo>
                  <a:pt x="44190" y="118406"/>
                  <a:pt x="23808" y="141292"/>
                  <a:pt x="0" y="160010"/>
                </a:cubicBezTo>
                <a:lnTo>
                  <a:pt x="8320" y="161260"/>
                </a:lnTo>
                <a:cubicBezTo>
                  <a:pt x="26045" y="145624"/>
                  <a:pt x="46639" y="133238"/>
                  <a:pt x="68791" y="124988"/>
                </a:cubicBezTo>
                <a:cubicBezTo>
                  <a:pt x="106822" y="110822"/>
                  <a:pt x="149567" y="108485"/>
                  <a:pt x="184011" y="87024"/>
                </a:cubicBezTo>
                <a:cubicBezTo>
                  <a:pt x="208822" y="71567"/>
                  <a:pt x="226439" y="48070"/>
                  <a:pt x="242924" y="23523"/>
                </a:cubicBezTo>
                <a:lnTo>
                  <a:pt x="24646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83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pic>
        <p:nvPicPr>
          <p:cNvPr id="11" name="Picture 10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44D4E35-F424-4053-A00F-CF039043BF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47197" y="4566791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8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 preserve="1">
  <p:cSld name="Title + Three Columns 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13"/>
          <p:cNvGrpSpPr/>
          <p:nvPr/>
        </p:nvGrpSpPr>
        <p:grpSpPr>
          <a:xfrm>
            <a:off x="-104498" y="8413"/>
            <a:ext cx="9495502" cy="1517465"/>
            <a:chOff x="-104500" y="-81175"/>
            <a:chExt cx="9379200" cy="1517465"/>
          </a:xfrm>
        </p:grpSpPr>
        <p:sp>
          <p:nvSpPr>
            <p:cNvPr id="83" name="Google Shape;83;p13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grpSp>
        <p:nvGrpSpPr>
          <p:cNvPr id="85" name="Google Shape;85;p13"/>
          <p:cNvGrpSpPr/>
          <p:nvPr/>
        </p:nvGrpSpPr>
        <p:grpSpPr>
          <a:xfrm>
            <a:off x="-104498" y="-81174"/>
            <a:ext cx="9495502" cy="1517465"/>
            <a:chOff x="-104500" y="-81175"/>
            <a:chExt cx="9379200" cy="1517465"/>
          </a:xfrm>
        </p:grpSpPr>
        <p:sp>
          <p:nvSpPr>
            <p:cNvPr id="86" name="Google Shape;86;p13"/>
            <p:cNvSpPr/>
            <p:nvPr/>
          </p:nvSpPr>
          <p:spPr>
            <a:xfrm rot="10800000" flipH="1">
              <a:off x="-65400" y="344125"/>
              <a:ext cx="9274783" cy="1092165"/>
            </a:xfrm>
            <a:custGeom>
              <a:avLst/>
              <a:gdLst/>
              <a:ahLst/>
              <a:cxnLst/>
              <a:rect l="l" t="t" r="r" b="b"/>
              <a:pathLst>
                <a:path w="244250" h="28762" extrusionOk="0">
                  <a:moveTo>
                    <a:pt x="94524" y="1"/>
                  </a:moveTo>
                  <a:cubicBezTo>
                    <a:pt x="53241" y="1"/>
                    <a:pt x="18544" y="5085"/>
                    <a:pt x="1" y="8474"/>
                  </a:cubicBezTo>
                  <a:lnTo>
                    <a:pt x="1" y="28761"/>
                  </a:lnTo>
                  <a:lnTo>
                    <a:pt x="244249" y="28761"/>
                  </a:lnTo>
                  <a:lnTo>
                    <a:pt x="244249" y="28511"/>
                  </a:lnTo>
                  <a:cubicBezTo>
                    <a:pt x="195020" y="6350"/>
                    <a:pt x="140660" y="1"/>
                    <a:pt x="945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16560000" algn="bl" rotWithShape="0">
                <a:srgbClr val="000000">
                  <a:alpha val="4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-104500" y="-81175"/>
              <a:ext cx="9379200" cy="491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</p:grpSp>
      <p:sp>
        <p:nvSpPr>
          <p:cNvPr id="88" name="Google Shape;88;p13"/>
          <p:cNvSpPr/>
          <p:nvPr/>
        </p:nvSpPr>
        <p:spPr>
          <a:xfrm flipH="1">
            <a:off x="5863" y="4447850"/>
            <a:ext cx="9274783" cy="1092165"/>
          </a:xfrm>
          <a:custGeom>
            <a:avLst/>
            <a:gdLst/>
            <a:ahLst/>
            <a:cxnLst/>
            <a:rect l="l" t="t" r="r" b="b"/>
            <a:pathLst>
              <a:path w="244250" h="28762" extrusionOk="0">
                <a:moveTo>
                  <a:pt x="94524" y="1"/>
                </a:moveTo>
                <a:cubicBezTo>
                  <a:pt x="53241" y="1"/>
                  <a:pt x="18544" y="5085"/>
                  <a:pt x="1" y="8474"/>
                </a:cubicBezTo>
                <a:lnTo>
                  <a:pt x="1" y="28761"/>
                </a:lnTo>
                <a:lnTo>
                  <a:pt x="244249" y="28761"/>
                </a:lnTo>
                <a:lnTo>
                  <a:pt x="244249" y="28511"/>
                </a:lnTo>
                <a:cubicBezTo>
                  <a:pt x="195020" y="6350"/>
                  <a:pt x="140660" y="1"/>
                  <a:pt x="9452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>
            <a:outerShdw blurRad="57150" dist="19050" dir="16560000" algn="bl" rotWithShape="0">
              <a:srgbClr val="000000">
                <a:alpha val="4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/>
          </p:nvPr>
        </p:nvSpPr>
        <p:spPr>
          <a:xfrm>
            <a:off x="659500" y="492950"/>
            <a:ext cx="808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2"/>
          </p:nvPr>
        </p:nvSpPr>
        <p:spPr>
          <a:xfrm>
            <a:off x="894596" y="2924975"/>
            <a:ext cx="19782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1"/>
          </p:nvPr>
        </p:nvSpPr>
        <p:spPr>
          <a:xfrm>
            <a:off x="894596" y="3416300"/>
            <a:ext cx="1978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3"/>
          </p:nvPr>
        </p:nvSpPr>
        <p:spPr>
          <a:xfrm>
            <a:off x="3582900" y="2924975"/>
            <a:ext cx="19782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4"/>
          </p:nvPr>
        </p:nvSpPr>
        <p:spPr>
          <a:xfrm>
            <a:off x="3582900" y="3416300"/>
            <a:ext cx="1978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title" idx="5"/>
          </p:nvPr>
        </p:nvSpPr>
        <p:spPr>
          <a:xfrm>
            <a:off x="6271204" y="2924975"/>
            <a:ext cx="1978200" cy="49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tx1"/>
                </a:solidFill>
                <a:latin typeface="+mj-l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6"/>
          </p:nvPr>
        </p:nvSpPr>
        <p:spPr>
          <a:xfrm>
            <a:off x="6271204" y="3416300"/>
            <a:ext cx="19782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" name="Picture 1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F23AB2D-685F-4A1D-8B08-0F2091048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353" y="4608042"/>
            <a:ext cx="838712" cy="4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8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nton"/>
              <a:buNone/>
              <a:defRPr sz="2800">
                <a:solidFill>
                  <a:schemeClr val="hlink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None/>
              <a:defRPr sz="2800">
                <a:solidFill>
                  <a:schemeClr val="hlink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Bitter"/>
              <a:buChar char="●"/>
              <a:defRPr sz="1800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○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■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●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○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■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●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Char char="○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Bitter"/>
              <a:buChar char="■"/>
              <a:defRPr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113987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12" r:id="rId22"/>
    <p:sldLayoutId id="2147483704" r:id="rId23"/>
    <p:sldLayoutId id="2147483705" r:id="rId24"/>
    <p:sldLayoutId id="2147483706" r:id="rId25"/>
    <p:sldLayoutId id="2147483707" r:id="rId26"/>
    <p:sldLayoutId id="2147483703" r:id="rId2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tx1"/>
          </a:solidFill>
          <a:latin typeface="+mj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aimdatasupport@acog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afehealthcareforeverywoman.org/aim/patient-safety-bundles/maternal-safety-bundles/care-for-pregnant-and-postpartum-people-with-substance-use-disorder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hyperlink" Target="https://safehealthcareforeverywoman.org/wp-content/uploads/R4_AIM_SUD_DataCollectionPlan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afehealthcareforeverywoman.org/aim/patient-safety-bundles/for-aim-state-and-partners-3/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airtable.com/shryZj8NIxM7J9rEh" TargetMode="Externa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61199BC-F8D3-4E3C-BE11-4D25910A29B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97240" y="1055276"/>
            <a:ext cx="7215187" cy="2155825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Open sans"/>
              </a:rPr>
              <a:t>Care for Pregnant and Postpartum People with Substance Use Disorder</a:t>
            </a:r>
            <a:br>
              <a:rPr lang="en-US" sz="2800" b="1" dirty="0">
                <a:solidFill>
                  <a:schemeClr val="tx1"/>
                </a:solidFill>
                <a:latin typeface="Open sans"/>
              </a:rPr>
            </a:br>
            <a:br>
              <a:rPr lang="en-US" b="1" dirty="0">
                <a:latin typeface="Open sans"/>
              </a:rPr>
            </a:br>
            <a:r>
              <a:rPr lang="en-US" b="1" dirty="0">
                <a:solidFill>
                  <a:schemeClr val="tx1"/>
                </a:solidFill>
                <a:latin typeface="Open sans"/>
              </a:rPr>
              <a:t>Data T</a:t>
            </a:r>
            <a:r>
              <a:rPr lang="en-US" sz="2800" b="1" dirty="0">
                <a:solidFill>
                  <a:schemeClr val="tx1"/>
                </a:solidFill>
                <a:latin typeface="Open sans"/>
              </a:rPr>
              <a:t>ransition Instructions for Teams Who </a:t>
            </a:r>
            <a:r>
              <a:rPr lang="en-US" b="1" u="sng" dirty="0">
                <a:solidFill>
                  <a:schemeClr val="tx1"/>
                </a:solidFill>
                <a:latin typeface="Open sans"/>
              </a:rPr>
              <a:t>Ne</a:t>
            </a:r>
            <a:r>
              <a:rPr lang="en-US" sz="2800" b="1" u="sng" dirty="0">
                <a:solidFill>
                  <a:schemeClr val="tx1"/>
                </a:solidFill>
                <a:latin typeface="Open sans"/>
              </a:rPr>
              <a:t>ver</a:t>
            </a:r>
            <a:r>
              <a:rPr lang="en-US" sz="2800" b="1" dirty="0">
                <a:solidFill>
                  <a:schemeClr val="tx1"/>
                </a:solidFill>
                <a:latin typeface="Open sans"/>
              </a:rPr>
              <a:t> Implemented Obstetric Care for Women with Opioid Use Disorder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7B26542-FDAB-486F-BDDE-53F7FEC1AA8E}"/>
              </a:ext>
            </a:extLst>
          </p:cNvPr>
          <p:cNvCxnSpPr>
            <a:cxnSpLocks/>
          </p:cNvCxnSpPr>
          <p:nvPr/>
        </p:nvCxnSpPr>
        <p:spPr>
          <a:xfrm>
            <a:off x="2061633" y="2235664"/>
            <a:ext cx="5486400" cy="0"/>
          </a:xfrm>
          <a:prstGeom prst="straightConnector1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9552634-873D-4D06-AB6F-D96C29010D2F}"/>
              </a:ext>
            </a:extLst>
          </p:cNvPr>
          <p:cNvSpPr txBox="1"/>
          <p:nvPr/>
        </p:nvSpPr>
        <p:spPr>
          <a:xfrm>
            <a:off x="1038215" y="4564048"/>
            <a:ext cx="7088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*Care for Pregnant and Postpartum People with Substance Use Disorder will be referred to as CPPSUD throughout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503979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AB4A4-606F-4562-9600-D6ABA864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90" y="293008"/>
            <a:ext cx="4284586" cy="636760"/>
          </a:xfrm>
        </p:spPr>
        <p:txBody>
          <a:bodyPr/>
          <a:lstStyle/>
          <a:p>
            <a:r>
              <a:rPr lang="en-US" b="1" dirty="0"/>
              <a:t>Airtable form walkthrough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38B599-C017-4843-8AC4-6CC96FA44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971" y="991761"/>
            <a:ext cx="5287113" cy="3724795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8A1944-12D3-40A6-AC71-E106FED0DEDE}"/>
              </a:ext>
            </a:extLst>
          </p:cNvPr>
          <p:cNvSpPr txBox="1"/>
          <p:nvPr/>
        </p:nvSpPr>
        <p:spPr>
          <a:xfrm>
            <a:off x="330413" y="929768"/>
            <a:ext cx="31965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+mj-lt"/>
              </a:rPr>
              <a:t>Select whether facilities will collect data using monthly or quarterly reporting periods.</a:t>
            </a:r>
          </a:p>
          <a:p>
            <a:pPr lvl="2"/>
            <a:endParaRPr lang="en-US" dirty="0">
              <a:latin typeface="+mj-lt"/>
            </a:endParaRPr>
          </a:p>
          <a:p>
            <a:pPr lvl="2"/>
            <a:r>
              <a:rPr lang="en-US" b="1" i="1" dirty="0">
                <a:solidFill>
                  <a:schemeClr val="accent5"/>
                </a:solidFill>
                <a:latin typeface="+mj-lt"/>
              </a:rPr>
              <a:t>Note: </a:t>
            </a:r>
            <a:r>
              <a:rPr lang="en-US" i="1" dirty="0">
                <a:latin typeface="+mj-lt"/>
              </a:rPr>
              <a:t>For a given bundle, you cannot report some measures every month and other measures every quarter to the Data Center.  </a:t>
            </a:r>
          </a:p>
          <a:p>
            <a:pPr lvl="2"/>
            <a:endParaRPr lang="en-US" i="1" dirty="0">
              <a:latin typeface="+mj-lt"/>
            </a:endParaRPr>
          </a:p>
          <a:p>
            <a:pPr marL="342900" lvl="2" indent="-342900">
              <a:buFont typeface="+mj-lt"/>
              <a:buAutoNum type="arabicPeriod" startAt="2"/>
            </a:pPr>
            <a:r>
              <a:rPr lang="en-US" dirty="0">
                <a:latin typeface="+mj-lt"/>
              </a:rPr>
              <a:t>Report when your team plans to begin collecting data for CPPSUD.</a:t>
            </a:r>
          </a:p>
          <a:p>
            <a:pPr marL="342900" lvl="2" indent="-342900">
              <a:buFont typeface="+mj-lt"/>
              <a:buAutoNum type="arabicPeriod" startAt="2"/>
            </a:pPr>
            <a:endParaRPr lang="en-US" dirty="0">
              <a:latin typeface="+mj-lt"/>
            </a:endParaRPr>
          </a:p>
          <a:p>
            <a:pPr lvl="2"/>
            <a:r>
              <a:rPr lang="en-US" b="1" i="1" dirty="0">
                <a:solidFill>
                  <a:schemeClr val="accent5"/>
                </a:solidFill>
                <a:latin typeface="+mj-lt"/>
              </a:rPr>
              <a:t>Note: </a:t>
            </a:r>
            <a:r>
              <a:rPr lang="en-US" i="1" dirty="0">
                <a:latin typeface="+mj-lt"/>
              </a:rPr>
              <a:t>Quarterly data reporting needs to begin at the start of a calendar year quarter.</a:t>
            </a:r>
          </a:p>
        </p:txBody>
      </p:sp>
    </p:spTree>
    <p:extLst>
      <p:ext uri="{BB962C8B-B14F-4D97-AF65-F5344CB8AC3E}">
        <p14:creationId xmlns:p14="http://schemas.microsoft.com/office/powerpoint/2010/main" val="2342905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AB4A4-606F-4562-9600-D6ABA864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90" y="293008"/>
            <a:ext cx="4284586" cy="636760"/>
          </a:xfrm>
        </p:spPr>
        <p:txBody>
          <a:bodyPr/>
          <a:lstStyle/>
          <a:p>
            <a:r>
              <a:rPr lang="en-US" b="1" dirty="0"/>
              <a:t>Airtable form walkthrough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8A1944-12D3-40A6-AC71-E106FED0DEDE}"/>
              </a:ext>
            </a:extLst>
          </p:cNvPr>
          <p:cNvSpPr txBox="1"/>
          <p:nvPr/>
        </p:nvSpPr>
        <p:spPr>
          <a:xfrm>
            <a:off x="307165" y="1771531"/>
            <a:ext cx="31965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/>
                </a:solidFill>
                <a:latin typeface="+mj-lt"/>
              </a:rPr>
              <a:t>Only for teams whose facilities will report data for CPPSUD directly to the Data Center.</a:t>
            </a:r>
          </a:p>
          <a:p>
            <a:endParaRPr lang="en-US" b="1" i="1" dirty="0">
              <a:solidFill>
                <a:schemeClr val="accent5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  <a:latin typeface="+mj-lt"/>
              </a:rPr>
              <a:t>Let us know if you plan to collect data disaggregated by race and ethnicity.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6BF4F-C788-4174-9C05-CDDC79B0A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697" y="1098139"/>
            <a:ext cx="5125165" cy="366763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8172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AB4A4-606F-4562-9600-D6ABA864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90" y="213879"/>
            <a:ext cx="4284586" cy="636760"/>
          </a:xfrm>
        </p:spPr>
        <p:txBody>
          <a:bodyPr/>
          <a:lstStyle/>
          <a:p>
            <a:r>
              <a:rPr lang="en-US" b="1" dirty="0"/>
              <a:t>Airtable form walkthrough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8A1944-12D3-40A6-AC71-E106FED0DEDE}"/>
              </a:ext>
            </a:extLst>
          </p:cNvPr>
          <p:cNvSpPr txBox="1"/>
          <p:nvPr/>
        </p:nvSpPr>
        <p:spPr>
          <a:xfrm>
            <a:off x="287945" y="840275"/>
            <a:ext cx="85672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5"/>
                </a:solidFill>
                <a:latin typeface="+mj-lt"/>
              </a:rPr>
              <a:t>Only for teams whose facilities will report data for CPPSUD directly to the Data Center.</a:t>
            </a:r>
          </a:p>
          <a:p>
            <a:endParaRPr lang="en-US" b="1" i="1" dirty="0">
              <a:solidFill>
                <a:schemeClr val="accent5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  <a:latin typeface="+mj-lt"/>
              </a:rPr>
              <a:t>Select for which measures and racial and ethnic groups facilities will report disaggregated data.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C10B76-9871-4A5C-A7EA-2EF20A46C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12" y="1634626"/>
            <a:ext cx="4197766" cy="285285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7F6217-70B6-4AA8-A738-8BA9DAEC4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795" y="1634626"/>
            <a:ext cx="4500393" cy="288620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7886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3BA96-FBF2-4934-BBA4-34720C39B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CC68E3-40E4-4FE0-8527-93E1467152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DBA4492-FBCC-4807-BC20-6A2FC2AFE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75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5A3AD3-C5C9-45EB-B313-1DD77D598E67}"/>
              </a:ext>
            </a:extLst>
          </p:cNvPr>
          <p:cNvSpPr txBox="1"/>
          <p:nvPr/>
        </p:nvSpPr>
        <p:spPr>
          <a:xfrm>
            <a:off x="261258" y="1441567"/>
            <a:ext cx="3657600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sz="1800" dirty="0">
                <a:latin typeface="+mj-lt"/>
              </a:rPr>
              <a:t>You can always:</a:t>
            </a:r>
          </a:p>
        </p:txBody>
      </p:sp>
    </p:spTree>
    <p:extLst>
      <p:ext uri="{BB962C8B-B14F-4D97-AF65-F5344CB8AC3E}">
        <p14:creationId xmlns:p14="http://schemas.microsoft.com/office/powerpoint/2010/main" val="1711726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C6B8E-0752-4EA0-9668-D39CC2A06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885" y="179056"/>
            <a:ext cx="8438545" cy="704608"/>
          </a:xfrm>
        </p:spPr>
        <p:txBody>
          <a:bodyPr/>
          <a:lstStyle/>
          <a:p>
            <a:pPr algn="l"/>
            <a:r>
              <a:rPr lang="en-US" b="1" dirty="0"/>
              <a:t>Step 4: </a:t>
            </a:r>
            <a:r>
              <a:rPr lang="en-US" dirty="0"/>
              <a:t>Complete your CPPSUD data collection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33E37-67FB-4D0B-B162-FF76472A75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994" y="1056080"/>
            <a:ext cx="4269218" cy="3369921"/>
          </a:xfrm>
        </p:spPr>
        <p:txBody>
          <a:bodyPr/>
          <a:lstStyle/>
          <a:p>
            <a:r>
              <a:rPr lang="en-US" sz="1800" b="1" dirty="0">
                <a:solidFill>
                  <a:schemeClr val="tx1"/>
                </a:solidFill>
              </a:rPr>
              <a:t>AIM will: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Review submitted CPPSUD bundle implementation information and reach out, if needed.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Coordinate addition of bundles and metrics to teams’ dashboards in the Data Center.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Notify teams when changes are made to their dashboards.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10FB0E0-F686-4215-83F8-DC0465A74A81}"/>
              </a:ext>
            </a:extLst>
          </p:cNvPr>
          <p:cNvSpPr txBox="1">
            <a:spLocks/>
          </p:cNvSpPr>
          <p:nvPr/>
        </p:nvSpPr>
        <p:spPr>
          <a:xfrm>
            <a:off x="4518212" y="1056080"/>
            <a:ext cx="4269218" cy="336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Bitter"/>
              <a:buNone/>
              <a:defRPr sz="1400" b="0" i="0" u="none" strike="noStrike" cap="none">
                <a:solidFill>
                  <a:schemeClr val="hlink"/>
                </a:solidFill>
                <a:latin typeface="+mj-lt"/>
                <a:ea typeface="Bitter"/>
                <a:cs typeface="Bitter"/>
                <a:sym typeface="Bitter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hlink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</a:rPr>
              <a:t>We recommend you: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Develop your data collection systems to collect CPPSUD data.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Coordinate the analysis of outcome and surveillance measures.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Coach facility teams on how to collect data for CPPSUD metrics.</a:t>
            </a:r>
          </a:p>
        </p:txBody>
      </p:sp>
    </p:spTree>
    <p:extLst>
      <p:ext uri="{BB962C8B-B14F-4D97-AF65-F5344CB8AC3E}">
        <p14:creationId xmlns:p14="http://schemas.microsoft.com/office/powerpoint/2010/main" val="3235779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DFC28D-634F-4A04-81A5-AFAADDD2AC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62192" y="2031678"/>
            <a:ext cx="5378234" cy="1812925"/>
          </a:xfrm>
        </p:spPr>
        <p:txBody>
          <a:bodyPr/>
          <a:lstStyle/>
          <a:p>
            <a:pPr algn="ctr"/>
            <a:r>
              <a:rPr lang="en-US"/>
              <a:t>Thank you!</a:t>
            </a:r>
          </a:p>
          <a:p>
            <a:pPr algn="ctr"/>
            <a:endParaRPr lang="en-US" sz="3000"/>
          </a:p>
          <a:p>
            <a:pPr algn="ctr"/>
            <a:r>
              <a:rPr lang="en-US" sz="3000">
                <a:hlinkClick r:id="rId2"/>
              </a:rPr>
              <a:t>aimdatasupport@acog.org</a:t>
            </a:r>
            <a:r>
              <a:rPr lang="en-US" sz="3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9529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9B2059-D354-495B-917B-196F55C75D24}"/>
              </a:ext>
            </a:extLst>
          </p:cNvPr>
          <p:cNvSpPr txBox="1"/>
          <p:nvPr/>
        </p:nvSpPr>
        <p:spPr>
          <a:xfrm>
            <a:off x="1144988" y="1017478"/>
            <a:ext cx="6854024" cy="3108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800" dirty="0">
              <a:latin typeface="+mj-lt"/>
            </a:endParaRPr>
          </a:p>
          <a:p>
            <a:pPr algn="ctr"/>
            <a:r>
              <a:rPr lang="en-US" sz="2000" b="1" dirty="0">
                <a:latin typeface="+mj-lt"/>
              </a:rPr>
              <a:t>This presentation is targeted to teams who </a:t>
            </a:r>
            <a:r>
              <a:rPr lang="en-US" sz="2000" b="1" u="sng" dirty="0">
                <a:latin typeface="+mj-lt"/>
              </a:rPr>
              <a:t>never</a:t>
            </a:r>
            <a:r>
              <a:rPr lang="en-US" sz="2000" b="1" dirty="0">
                <a:latin typeface="+mj-lt"/>
              </a:rPr>
              <a:t> collected data using AIM’s Obstetric Care for Women with Opioid Use Disorder (OUD) data collection plan. </a:t>
            </a:r>
          </a:p>
          <a:p>
            <a:pPr algn="ctr"/>
            <a:endParaRPr lang="en-US" sz="2000" b="1" dirty="0">
              <a:latin typeface="+mj-lt"/>
            </a:endParaRPr>
          </a:p>
          <a:p>
            <a:pPr algn="ctr"/>
            <a:r>
              <a:rPr lang="en-US" sz="2000" b="1" dirty="0">
                <a:latin typeface="+mj-lt"/>
              </a:rPr>
              <a:t>If your team has </a:t>
            </a:r>
            <a:r>
              <a:rPr lang="en-US" sz="2000" b="1" u="sng" dirty="0">
                <a:latin typeface="+mj-lt"/>
              </a:rPr>
              <a:t>ever</a:t>
            </a:r>
            <a:r>
              <a:rPr lang="en-US" sz="2000" b="1" dirty="0">
                <a:latin typeface="+mj-lt"/>
              </a:rPr>
              <a:t> collected data for OUD, please follow instructions for teams who </a:t>
            </a:r>
            <a:r>
              <a:rPr lang="en-US" sz="2000" b="1" u="sng" dirty="0">
                <a:latin typeface="+mj-lt"/>
              </a:rPr>
              <a:t>have collected</a:t>
            </a:r>
            <a:r>
              <a:rPr lang="en-US" sz="2000" b="1" dirty="0">
                <a:latin typeface="+mj-lt"/>
              </a:rPr>
              <a:t> data using AIM’s OUD data collection plan.</a:t>
            </a:r>
          </a:p>
          <a:p>
            <a:pPr algn="ctr"/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2793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24F7-580D-4297-B575-704B891D7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34" y="271265"/>
            <a:ext cx="5698447" cy="604715"/>
          </a:xfrm>
        </p:spPr>
        <p:txBody>
          <a:bodyPr/>
          <a:lstStyle/>
          <a:p>
            <a:pPr algn="l"/>
            <a:r>
              <a:rPr lang="en-US" b="1"/>
              <a:t>This presentation will…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D44BA-60E4-45FD-AB48-B5D567A01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833" y="1155974"/>
            <a:ext cx="8163125" cy="3039507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Review AIM’s CPPSUD metrics revision timeline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Detail steps to add CPPSUD metrics to a team’s dashboard in the AIM Data Center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Share resources to aid in CPPSUD QI project planning.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114300" indent="0" algn="l"/>
            <a:endParaRPr lang="en-US" sz="1800" dirty="0">
              <a:solidFill>
                <a:schemeClr val="tx1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marL="114300" indent="0"/>
            <a:r>
              <a:rPr lang="en-US" sz="1800" i="1" dirty="0">
                <a:solidFill>
                  <a:schemeClr val="tx1"/>
                </a:solidFill>
              </a:rPr>
              <a:t>This presentation </a:t>
            </a:r>
            <a:r>
              <a:rPr lang="en-US" sz="1800" b="1" i="1" u="sng" dirty="0">
                <a:solidFill>
                  <a:schemeClr val="tx1"/>
                </a:solidFill>
              </a:rPr>
              <a:t>will not </a:t>
            </a:r>
            <a:r>
              <a:rPr lang="en-US" sz="1800" i="1" dirty="0">
                <a:solidFill>
                  <a:schemeClr val="tx1"/>
                </a:solidFill>
              </a:rPr>
              <a:t>detail cross walked metrics and revision rationales.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6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14D14B1-44FA-49DF-86D9-77A8D22F37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8185528"/>
              </p:ext>
            </p:extLst>
          </p:nvPr>
        </p:nvGraphicFramePr>
        <p:xfrm>
          <a:off x="195205" y="753035"/>
          <a:ext cx="8753590" cy="3850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AFE147F0-84F5-4927-A22F-B51A1B157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05" y="56111"/>
            <a:ext cx="7012419" cy="696924"/>
          </a:xfrm>
        </p:spPr>
        <p:txBody>
          <a:bodyPr/>
          <a:lstStyle/>
          <a:p>
            <a:pPr algn="l"/>
            <a:r>
              <a:rPr lang="en-US" b="1"/>
              <a:t>CPPSUD Data Transition Timeline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99547D9-715D-4A13-950F-34B1B83CBEF7}"/>
              </a:ext>
            </a:extLst>
          </p:cNvPr>
          <p:cNvCxnSpPr/>
          <p:nvPr/>
        </p:nvCxnSpPr>
        <p:spPr>
          <a:xfrm flipV="1">
            <a:off x="1290918" y="2205318"/>
            <a:ext cx="0" cy="366432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419A8C-4D79-4A4F-B2FF-EA2F85695691}"/>
              </a:ext>
            </a:extLst>
          </p:cNvPr>
          <p:cNvCxnSpPr/>
          <p:nvPr/>
        </p:nvCxnSpPr>
        <p:spPr>
          <a:xfrm flipV="1">
            <a:off x="2803392" y="2811076"/>
            <a:ext cx="0" cy="36643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DA8D67-BE90-4A8F-A37F-C0DA8C82A33C}"/>
              </a:ext>
            </a:extLst>
          </p:cNvPr>
          <p:cNvCxnSpPr/>
          <p:nvPr/>
        </p:nvCxnSpPr>
        <p:spPr>
          <a:xfrm flipV="1">
            <a:off x="4269761" y="2205318"/>
            <a:ext cx="0" cy="3664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CDA7F0-16C2-45D3-B39E-9C88973F5A53}"/>
              </a:ext>
            </a:extLst>
          </p:cNvPr>
          <p:cNvCxnSpPr/>
          <p:nvPr/>
        </p:nvCxnSpPr>
        <p:spPr>
          <a:xfrm flipV="1">
            <a:off x="5720763" y="2811076"/>
            <a:ext cx="0" cy="3664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7AC78C-361F-414D-B5CA-E9B3BC666F0C}"/>
              </a:ext>
            </a:extLst>
          </p:cNvPr>
          <p:cNvCxnSpPr/>
          <p:nvPr/>
        </p:nvCxnSpPr>
        <p:spPr>
          <a:xfrm flipV="1">
            <a:off x="7348497" y="2205318"/>
            <a:ext cx="0" cy="3664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252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625C5-CCB2-4AD9-B49E-48F6C9ADD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49" y="394324"/>
            <a:ext cx="8848901" cy="1290917"/>
          </a:xfrm>
        </p:spPr>
        <p:txBody>
          <a:bodyPr/>
          <a:lstStyle/>
          <a:p>
            <a:pPr algn="l"/>
            <a:r>
              <a:rPr lang="en-US" b="1" dirty="0"/>
              <a:t>If your team has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b="1" u="sng" dirty="0">
                <a:solidFill>
                  <a:schemeClr val="accent5"/>
                </a:solidFill>
              </a:rPr>
              <a:t>never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b="1" dirty="0"/>
              <a:t>implemented AIM’s OUD patient safety bundle or collected data using the OUD data collection plan, </a:t>
            </a:r>
            <a:r>
              <a:rPr lang="en-US" b="1" u="sng" dirty="0">
                <a:solidFill>
                  <a:schemeClr val="accent5"/>
                </a:solidFill>
              </a:rPr>
              <a:t>please use the CPPSUD data collection plan</a:t>
            </a:r>
            <a:r>
              <a:rPr lang="en-US" b="1" dirty="0"/>
              <a:t>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7DB7D3-5A53-4668-BE08-97E63E8CD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728" y="1685212"/>
            <a:ext cx="8457017" cy="2970351"/>
          </a:xfrm>
        </p:spPr>
        <p:txBody>
          <a:bodyPr/>
          <a:lstStyle/>
          <a:p>
            <a:pPr algn="l"/>
            <a:r>
              <a:rPr lang="en-US" sz="1800" dirty="0"/>
              <a:t>Why?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Represents current best practices for: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Data collection methodologies,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Measurement that is reflective of improved quality of care and patient safety</a:t>
            </a:r>
          </a:p>
          <a:p>
            <a:pPr lvl="1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+mj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Incorporates measurement of substance use disorders more broadly as well as respectful and equitable care</a:t>
            </a:r>
            <a:endParaRPr lang="en-US" sz="1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4965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286632"/>
            <a:ext cx="8641433" cy="819868"/>
          </a:xfrm>
        </p:spPr>
        <p:txBody>
          <a:bodyPr/>
          <a:lstStyle/>
          <a:p>
            <a:pPr algn="l"/>
            <a:r>
              <a:rPr lang="en-US" b="1"/>
              <a:t>Step 1: Review the Revised CPPSUD Patient Safety Bundle and Data Collection Plan</a:t>
            </a:r>
            <a:endParaRPr lang="en-US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A484E076-3F76-467C-9C0E-1A9552FC4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920" y="1106500"/>
            <a:ext cx="2664587" cy="3446363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6" name="Picture 5">
            <a:hlinkClick r:id="rId4"/>
            <a:extLst>
              <a:ext uri="{FF2B5EF4-FFF2-40B4-BE49-F238E27FC236}">
                <a16:creationId xmlns:a16="http://schemas.microsoft.com/office/drawing/2014/main" id="{1F05007F-1752-4523-BD23-F42188079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1763" y="1045983"/>
            <a:ext cx="2664587" cy="3447565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E58382-1829-4F30-86F2-4C6BADD3CBE8}"/>
              </a:ext>
            </a:extLst>
          </p:cNvPr>
          <p:cNvSpPr txBox="1"/>
          <p:nvPr/>
        </p:nvSpPr>
        <p:spPr>
          <a:xfrm>
            <a:off x="1167973" y="4633472"/>
            <a:ext cx="2804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Patient Safety Bundle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24BDD-3494-4E8B-94D2-0A0D6DA0B8EF}"/>
              </a:ext>
            </a:extLst>
          </p:cNvPr>
          <p:cNvSpPr txBox="1"/>
          <p:nvPr/>
        </p:nvSpPr>
        <p:spPr>
          <a:xfrm>
            <a:off x="4871678" y="4552863"/>
            <a:ext cx="2804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 Collection Plan</a:t>
            </a:r>
          </a:p>
        </p:txBody>
      </p:sp>
    </p:spTree>
    <p:extLst>
      <p:ext uri="{BB962C8B-B14F-4D97-AF65-F5344CB8AC3E}">
        <p14:creationId xmlns:p14="http://schemas.microsoft.com/office/powerpoint/2010/main" val="201514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570941"/>
            <a:ext cx="8641433" cy="819868"/>
          </a:xfrm>
        </p:spPr>
        <p:txBody>
          <a:bodyPr/>
          <a:lstStyle/>
          <a:p>
            <a:pPr algn="l"/>
            <a:r>
              <a:rPr lang="en-US" b="1" dirty="0"/>
              <a:t>Step 2: </a:t>
            </a:r>
            <a:r>
              <a:rPr lang="en-US" dirty="0"/>
              <a:t>Complete project planning and develop resources and trainings to support bundle implementation and data collection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0658BD-82E7-4C71-BD71-20767CB12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42" y="1298601"/>
            <a:ext cx="8410914" cy="3365607"/>
          </a:xfrm>
        </p:spPr>
        <p:txBody>
          <a:bodyPr/>
          <a:lstStyle/>
          <a:p>
            <a:pPr marL="114300" indent="0" algn="l"/>
            <a:endParaRPr lang="en-US" sz="1800" b="1" dirty="0">
              <a:solidFill>
                <a:schemeClr val="tx1"/>
              </a:solidFill>
            </a:endParaRPr>
          </a:p>
          <a:p>
            <a:pPr marL="114300" indent="0" algn="l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DF841-F978-4964-A892-CD12C8B628D7}"/>
              </a:ext>
            </a:extLst>
          </p:cNvPr>
          <p:cNvSpPr txBox="1"/>
          <p:nvPr/>
        </p:nvSpPr>
        <p:spPr>
          <a:xfrm>
            <a:off x="1144987" y="1550243"/>
            <a:ext cx="6854024" cy="25545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Your program manager can support you in project planning.</a:t>
            </a:r>
          </a:p>
          <a:p>
            <a:endParaRPr lang="en-US" sz="2000" b="1" dirty="0">
              <a:latin typeface="+mj-lt"/>
            </a:endParaRPr>
          </a:p>
          <a:p>
            <a:r>
              <a:rPr lang="en-US" sz="2000" b="1" dirty="0">
                <a:latin typeface="+mj-lt"/>
              </a:rPr>
              <a:t>Find resources </a:t>
            </a:r>
            <a:r>
              <a:rPr lang="en-US" sz="2000" b="1" dirty="0">
                <a:latin typeface="+mj-lt"/>
                <a:hlinkClick r:id="rId2"/>
              </a:rPr>
              <a:t>here</a:t>
            </a:r>
            <a:r>
              <a:rPr lang="en-US" sz="2000" b="1" dirty="0">
                <a:latin typeface="+mj-lt"/>
              </a:rPr>
              <a:t>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</a:rPr>
              <a:t>AIM workplan templates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</a:rPr>
              <a:t>AIM workplan guidance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</a:rPr>
              <a:t>Implementing quality improvement projects</a:t>
            </a:r>
          </a:p>
          <a:p>
            <a:endParaRPr 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43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93095-67F0-482A-AB96-50CE13C98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3" y="837436"/>
            <a:ext cx="8641433" cy="589348"/>
          </a:xfrm>
        </p:spPr>
        <p:txBody>
          <a:bodyPr/>
          <a:lstStyle/>
          <a:p>
            <a:pPr algn="l"/>
            <a:r>
              <a:rPr lang="en-US" b="1" dirty="0"/>
              <a:t>Step 3: </a:t>
            </a:r>
            <a:r>
              <a:rPr lang="en-US" dirty="0"/>
              <a:t>Provide</a:t>
            </a:r>
            <a:r>
              <a:rPr lang="en-US" b="1" dirty="0"/>
              <a:t> </a:t>
            </a:r>
            <a:r>
              <a:rPr lang="en-US" dirty="0"/>
              <a:t>us with CPPSUD implementation information so your Data Center dashboard may be configured</a:t>
            </a: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F378253E-0574-4B19-934E-34C26A14C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296" y="1128624"/>
            <a:ext cx="3346142" cy="31853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424673-9B19-4B02-BB25-83277A806BBA}"/>
              </a:ext>
            </a:extLst>
          </p:cNvPr>
          <p:cNvCxnSpPr>
            <a:cxnSpLocks/>
          </p:cNvCxnSpPr>
          <p:nvPr/>
        </p:nvCxnSpPr>
        <p:spPr>
          <a:xfrm flipH="1" flipV="1">
            <a:off x="8433595" y="4228774"/>
            <a:ext cx="249363" cy="20109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A7E98AD-5AE7-4A01-8BAA-2AC2ABE6B869}"/>
              </a:ext>
            </a:extLst>
          </p:cNvPr>
          <p:cNvSpPr txBox="1"/>
          <p:nvPr/>
        </p:nvSpPr>
        <p:spPr>
          <a:xfrm>
            <a:off x="7722453" y="4554070"/>
            <a:ext cx="1313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This image is a hyperlink!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C4BB7B-1CC8-4BA4-A471-16DDF694D804}"/>
              </a:ext>
            </a:extLst>
          </p:cNvPr>
          <p:cNvSpPr txBox="1"/>
          <p:nvPr/>
        </p:nvSpPr>
        <p:spPr>
          <a:xfrm>
            <a:off x="251283" y="1426784"/>
            <a:ext cx="45720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This assumes: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Project planning and development underway.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Your team has a fully executed subaward agreement, including data use agreement, with ACOG AIM.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Your team has necessary agreements in place to submit facility-level data.</a:t>
            </a:r>
          </a:p>
        </p:txBody>
      </p:sp>
    </p:spTree>
    <p:extLst>
      <p:ext uri="{BB962C8B-B14F-4D97-AF65-F5344CB8AC3E}">
        <p14:creationId xmlns:p14="http://schemas.microsoft.com/office/powerpoint/2010/main" val="2280680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AB4A4-606F-4562-9600-D6ABA864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90" y="293008"/>
            <a:ext cx="4284586" cy="636760"/>
          </a:xfrm>
        </p:spPr>
        <p:txBody>
          <a:bodyPr/>
          <a:lstStyle/>
          <a:p>
            <a:r>
              <a:rPr lang="en-US" b="1" dirty="0"/>
              <a:t>Airtable form walkthrough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73ED42-4036-4DDE-80F8-684B26A1C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901" y="1313032"/>
            <a:ext cx="6950198" cy="288245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7736627"/>
      </p:ext>
    </p:extLst>
  </p:cSld>
  <p:clrMapOvr>
    <a:masterClrMapping/>
  </p:clrMapOvr>
</p:sld>
</file>

<file path=ppt/theme/theme1.xml><?xml version="1.0" encoding="utf-8"?>
<a:theme xmlns:a="http://schemas.openxmlformats.org/drawingml/2006/main" name="1_AIM">
  <a:themeElements>
    <a:clrScheme name="All Colors - AIM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642667"/>
      </a:accent1>
      <a:accent2>
        <a:srgbClr val="C5299B"/>
      </a:accent2>
      <a:accent3>
        <a:srgbClr val="A4D65E"/>
      </a:accent3>
      <a:accent4>
        <a:srgbClr val="FF8F1C"/>
      </a:accent4>
      <a:accent5>
        <a:srgbClr val="CE0058"/>
      </a:accent5>
      <a:accent6>
        <a:srgbClr val="00249C"/>
      </a:accent6>
      <a:hlink>
        <a:srgbClr val="41B6E6"/>
      </a:hlink>
      <a:folHlink>
        <a:srgbClr val="D9F0F9"/>
      </a:folHlink>
    </a:clrScheme>
    <a:fontScheme name="Custom 1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1AE9415919DA4BAD76EACA07EFCF2D" ma:contentTypeVersion="12" ma:contentTypeDescription="Create a new document." ma:contentTypeScope="" ma:versionID="1d9e69a90f39f65e384d44febb68e27b">
  <xsd:schema xmlns:xsd="http://www.w3.org/2001/XMLSchema" xmlns:xs="http://www.w3.org/2001/XMLSchema" xmlns:p="http://schemas.microsoft.com/office/2006/metadata/properties" xmlns:ns2="38b22965-cfac-4095-a4d1-d1e1d4dfbe28" xmlns:ns3="5bc3e608-d68a-46f6-a116-0440379a49cc" targetNamespace="http://schemas.microsoft.com/office/2006/metadata/properties" ma:root="true" ma:fieldsID="be800d85b907813e0e83f10e77abf8d4" ns2:_="" ns3:_="">
    <xsd:import namespace="38b22965-cfac-4095-a4d1-d1e1d4dfbe28"/>
    <xsd:import namespace="5bc3e608-d68a-46f6-a116-0440379a49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b22965-cfac-4095-a4d1-d1e1d4dfbe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Notes" ma:index="19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c3e608-d68a-46f6-a116-0440379a49c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 xmlns="38b22965-cfac-4095-a4d1-d1e1d4dfbe2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D9999E-4541-4659-BE30-4245D5967545}">
  <ds:schemaRefs>
    <ds:schemaRef ds:uri="38b22965-cfac-4095-a4d1-d1e1d4dfbe28"/>
    <ds:schemaRef ds:uri="5bc3e608-d68a-46f6-a116-0440379a49c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9908D1A-C75B-4D4A-A517-A8B430F2DC01}">
  <ds:schemaRefs>
    <ds:schemaRef ds:uri="38b22965-cfac-4095-a4d1-d1e1d4dfbe28"/>
    <ds:schemaRef ds:uri="76f6de17-4ca2-4d15-b3db-696ac1d66ecf"/>
    <ds:schemaRef ds:uri="774bed1e-87fa-4b67-b233-fb823b15d86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C73BBD5-8255-43DB-B74D-D8DC3A5C68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646</Words>
  <Application>Microsoft Office PowerPoint</Application>
  <PresentationFormat>On-screen Show (16:9)</PresentationFormat>
  <Paragraphs>84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1_AIM</vt:lpstr>
      <vt:lpstr>Care for Pregnant and Postpartum People with Substance Use Disorder  Data Transition Instructions for Teams Who Never Implemented Obstetric Care for Women with Opioid Use Disorder</vt:lpstr>
      <vt:lpstr>PowerPoint Presentation</vt:lpstr>
      <vt:lpstr>This presentation will…</vt:lpstr>
      <vt:lpstr>CPPSUD Data Transition Timeline</vt:lpstr>
      <vt:lpstr>If your team has never implemented AIM’s OUD patient safety bundle or collected data using the OUD data collection plan, please use the CPPSUD data collection plan.</vt:lpstr>
      <vt:lpstr>Step 1: Review the Revised CPPSUD Patient Safety Bundle and Data Collection Plan</vt:lpstr>
      <vt:lpstr>Step 2: Complete project planning and develop resources and trainings to support bundle implementation and data collection </vt:lpstr>
      <vt:lpstr>Step 3: Provide us with CPPSUD implementation information so your Data Center dashboard may be configured</vt:lpstr>
      <vt:lpstr>Airtable form walkthrough</vt:lpstr>
      <vt:lpstr>Airtable form walkthrough</vt:lpstr>
      <vt:lpstr>Airtable form walkthrough</vt:lpstr>
      <vt:lpstr>Airtable form walkthrough</vt:lpstr>
      <vt:lpstr>PowerPoint Presentation</vt:lpstr>
      <vt:lpstr>Step 4: Complete your CPPSUD data collection planning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2021 AIM Data Center Updates</dc:title>
  <dc:creator>Isabel Taylor</dc:creator>
  <cp:lastModifiedBy>Isabel Taylor</cp:lastModifiedBy>
  <cp:revision>5</cp:revision>
  <dcterms:created xsi:type="dcterms:W3CDTF">2021-04-26T14:58:55Z</dcterms:created>
  <dcterms:modified xsi:type="dcterms:W3CDTF">2022-01-25T16:53:18Z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0x010100261AE9415919DA4BAD76EACA07EFCF2D</vt:lpwstr>
  </property>
</Properties>
</file>